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609" r:id="rId5"/>
    <p:sldId id="265" r:id="rId6"/>
    <p:sldId id="2147472610" r:id="rId7"/>
    <p:sldId id="2147472619" r:id="rId8"/>
    <p:sldId id="2147472623" r:id="rId9"/>
    <p:sldId id="2147472621" r:id="rId10"/>
    <p:sldId id="2147472622" r:id="rId11"/>
    <p:sldId id="2147472614" r:id="rId12"/>
    <p:sldId id="2147472615" r:id="rId13"/>
    <p:sldId id="2147472620" r:id="rId14"/>
    <p:sldId id="2147472612" r:id="rId15"/>
    <p:sldId id="2147472616" r:id="rId16"/>
    <p:sldId id="616" r:id="rId17"/>
    <p:sldId id="612" r:id="rId18"/>
    <p:sldId id="617" r:id="rId19"/>
    <p:sldId id="621" r:id="rId20"/>
    <p:sldId id="606" r:id="rId21"/>
    <p:sldId id="263" r:id="rId22"/>
    <p:sldId id="278" r:id="rId23"/>
    <p:sldId id="2147472611" r:id="rId24"/>
    <p:sldId id="624" r:id="rId25"/>
    <p:sldId id="625" r:id="rId26"/>
    <p:sldId id="275" r:id="rId27"/>
    <p:sldId id="620" r:id="rId28"/>
    <p:sldId id="613" r:id="rId29"/>
    <p:sldId id="611" r:id="rId30"/>
    <p:sldId id="614" r:id="rId31"/>
    <p:sldId id="271" r:id="rId32"/>
    <p:sldId id="281" r:id="rId33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644"/>
    <a:srgbClr val="DEEBF7"/>
    <a:srgbClr val="0000FF"/>
    <a:srgbClr val="BDBEC3"/>
    <a:srgbClr val="D7D8DB"/>
    <a:srgbClr val="B3B5BB"/>
    <a:srgbClr val="000099"/>
    <a:srgbClr val="0000CC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02" autoAdjust="0"/>
    <p:restoredTop sz="94660"/>
  </p:normalViewPr>
  <p:slideViewPr>
    <p:cSldViewPr snapToGrid="0">
      <p:cViewPr>
        <p:scale>
          <a:sx n="96" d="100"/>
          <a:sy n="96" d="100"/>
        </p:scale>
        <p:origin x="1740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2772965879265091E-2"/>
          <c:y val="5.3536753905800823E-2"/>
          <c:w val="0.90667147856517938"/>
          <c:h val="0.729139282139011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Sheet1!$D$53</c:f>
              <c:strCache>
                <c:ptCount val="1"/>
                <c:pt idx="0">
                  <c:v>Process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Aptos Display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Sheet1!$B$54:$C$61</c:f>
              <c:multiLvlStrCache>
                <c:ptCount val="8"/>
                <c:lvl>
                  <c:pt idx="0">
                    <c:v>Man1</c:v>
                  </c:pt>
                  <c:pt idx="1">
                    <c:v>Man2</c:v>
                  </c:pt>
                  <c:pt idx="2">
                    <c:v>Camera</c:v>
                  </c:pt>
                  <c:pt idx="3">
                    <c:v>Robot</c:v>
                  </c:pt>
                  <c:pt idx="4">
                    <c:v>Man3</c:v>
                  </c:pt>
                  <c:pt idx="5">
                    <c:v>Man4</c:v>
                  </c:pt>
                  <c:pt idx="6">
                    <c:v>Camera</c:v>
                  </c:pt>
                  <c:pt idx="7">
                    <c:v>Robot</c:v>
                  </c:pt>
                </c:lvl>
                <c:lvl>
                  <c:pt idx="0">
                    <c:v>M/C 1001</c:v>
                  </c:pt>
                  <c:pt idx="4">
                    <c:v>M/C 1002</c:v>
                  </c:pt>
                </c:lvl>
              </c:multiLvlStrCache>
            </c:multiLvlStrRef>
          </c:cat>
          <c:val>
            <c:numRef>
              <c:f>Sheet1!$D$54:$D$61</c:f>
              <c:numCache>
                <c:formatCode>General</c:formatCode>
                <c:ptCount val="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F5-42CD-812F-0FF6251E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28764512"/>
        <c:axId val="1128766912"/>
      </c:barChart>
      <c:catAx>
        <c:axId val="112876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rgbClr val="ED7D31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128766912"/>
        <c:crosses val="autoZero"/>
        <c:auto val="1"/>
        <c:lblAlgn val="ctr"/>
        <c:lblOffset val="100"/>
        <c:noMultiLvlLbl val="0"/>
      </c:catAx>
      <c:valAx>
        <c:axId val="1128766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1287645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ptos Display" panose="020B0004020202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Sheet1!$D$42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rgbClr val="ED7D31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Sheet1!$B$43:$C$50</c:f>
              <c:multiLvlStrCache>
                <c:ptCount val="8"/>
                <c:lvl>
                  <c:pt idx="0">
                    <c:v>Man1</c:v>
                  </c:pt>
                  <c:pt idx="1">
                    <c:v>Man2</c:v>
                  </c:pt>
                  <c:pt idx="2">
                    <c:v>Camera</c:v>
                  </c:pt>
                  <c:pt idx="3">
                    <c:v>Robot</c:v>
                  </c:pt>
                  <c:pt idx="4">
                    <c:v>Man3</c:v>
                  </c:pt>
                  <c:pt idx="5">
                    <c:v>Man4</c:v>
                  </c:pt>
                  <c:pt idx="6">
                    <c:v>Camera</c:v>
                  </c:pt>
                  <c:pt idx="7">
                    <c:v>Robot</c:v>
                  </c:pt>
                </c:lvl>
                <c:lvl>
                  <c:pt idx="0">
                    <c:v>M/C 1001</c:v>
                  </c:pt>
                  <c:pt idx="4">
                    <c:v>M/C 1002</c:v>
                  </c:pt>
                </c:lvl>
              </c:multiLvlStrCache>
            </c:multiLvlStrRef>
          </c:cat>
          <c:val>
            <c:numRef>
              <c:f>Sheet1!$D$43:$D$50</c:f>
              <c:numCache>
                <c:formatCode>General</c:formatCode>
                <c:ptCount val="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29-4598-BE07-AEB6625277A3}"/>
            </c:ext>
          </c:extLst>
        </c:ser>
        <c:ser>
          <c:idx val="1"/>
          <c:order val="1"/>
          <c:tx>
            <c:strRef>
              <c:f>Sheet1!$E$42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5"/>
              <c:spPr>
                <a:solidFill>
                  <a:srgbClr val="FF00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D29-4598-BE07-AEB6625277A3}"/>
                </c:ext>
              </c:extLst>
            </c:dLbl>
            <c:dLbl>
              <c:idx val="6"/>
              <c:spPr>
                <a:solidFill>
                  <a:srgbClr val="FF00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5D29-4598-BE07-AEB6625277A3}"/>
                </c:ext>
              </c:extLst>
            </c:dLbl>
            <c:dLbl>
              <c:idx val="7"/>
              <c:spPr>
                <a:solidFill>
                  <a:srgbClr val="FF00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D29-4598-BE07-AEB6625277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Sheet1!$B$43:$C$50</c:f>
              <c:multiLvlStrCache>
                <c:ptCount val="8"/>
                <c:lvl>
                  <c:pt idx="0">
                    <c:v>Man1</c:v>
                  </c:pt>
                  <c:pt idx="1">
                    <c:v>Man2</c:v>
                  </c:pt>
                  <c:pt idx="2">
                    <c:v>Camera</c:v>
                  </c:pt>
                  <c:pt idx="3">
                    <c:v>Robot</c:v>
                  </c:pt>
                  <c:pt idx="4">
                    <c:v>Man3</c:v>
                  </c:pt>
                  <c:pt idx="5">
                    <c:v>Man4</c:v>
                  </c:pt>
                  <c:pt idx="6">
                    <c:v>Camera</c:v>
                  </c:pt>
                  <c:pt idx="7">
                    <c:v>Robot</c:v>
                  </c:pt>
                </c:lvl>
                <c:lvl>
                  <c:pt idx="0">
                    <c:v>M/C 1001</c:v>
                  </c:pt>
                  <c:pt idx="4">
                    <c:v>M/C 1002</c:v>
                  </c:pt>
                </c:lvl>
              </c:multiLvlStrCache>
            </c:multiLvlStrRef>
          </c:cat>
          <c:val>
            <c:numRef>
              <c:f>Sheet1!$E$43:$E$50</c:f>
              <c:numCache>
                <c:formatCode>General</c:formatCode>
                <c:ptCount val="8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4</c:v>
                </c:pt>
                <c:pt idx="4">
                  <c:v>1</c:v>
                </c:pt>
                <c:pt idx="5">
                  <c:v>0</c:v>
                </c:pt>
                <c:pt idx="6">
                  <c:v>3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29-4598-BE07-AEB662527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867696032"/>
        <c:axId val="867696512"/>
      </c:barChart>
      <c:catAx>
        <c:axId val="86769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rgbClr val="FFC000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7696512"/>
        <c:crosses val="autoZero"/>
        <c:auto val="1"/>
        <c:lblAlgn val="ctr"/>
        <c:lblOffset val="100"/>
        <c:noMultiLvlLbl val="0"/>
      </c:catAx>
      <c:valAx>
        <c:axId val="867696512"/>
        <c:scaling>
          <c:orientation val="minMax"/>
          <c:max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6769603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Sheet1!$D$42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rgbClr val="ED7D31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Sheet1!$B$43:$C$50</c:f>
              <c:multiLvlStrCache>
                <c:ptCount val="8"/>
                <c:lvl>
                  <c:pt idx="0">
                    <c:v>Man1</c:v>
                  </c:pt>
                  <c:pt idx="1">
                    <c:v>Man2</c:v>
                  </c:pt>
                  <c:pt idx="2">
                    <c:v>Camera</c:v>
                  </c:pt>
                  <c:pt idx="3">
                    <c:v>Robot</c:v>
                  </c:pt>
                  <c:pt idx="4">
                    <c:v>Man3</c:v>
                  </c:pt>
                  <c:pt idx="5">
                    <c:v>Man4</c:v>
                  </c:pt>
                  <c:pt idx="6">
                    <c:v>Camera</c:v>
                  </c:pt>
                  <c:pt idx="7">
                    <c:v>Robot</c:v>
                  </c:pt>
                </c:lvl>
                <c:lvl>
                  <c:pt idx="0">
                    <c:v>M/C 1001</c:v>
                  </c:pt>
                  <c:pt idx="4">
                    <c:v>M/C 1002</c:v>
                  </c:pt>
                </c:lvl>
              </c:multiLvlStrCache>
            </c:multiLvlStrRef>
          </c:cat>
          <c:val>
            <c:numRef>
              <c:f>Sheet1!$D$43:$D$50</c:f>
              <c:numCache>
                <c:formatCode>General</c:formatCode>
                <c:ptCount val="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2-4F53-B8AF-1E126C031352}"/>
            </c:ext>
          </c:extLst>
        </c:ser>
        <c:ser>
          <c:idx val="1"/>
          <c:order val="1"/>
          <c:tx>
            <c:strRef>
              <c:f>Sheet1!$E$42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5"/>
              <c:spPr>
                <a:solidFill>
                  <a:srgbClr val="FF00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B972-4F53-B8AF-1E126C031352}"/>
                </c:ext>
              </c:extLst>
            </c:dLbl>
            <c:dLbl>
              <c:idx val="6"/>
              <c:spPr>
                <a:solidFill>
                  <a:srgbClr val="FF00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972-4F53-B8AF-1E126C031352}"/>
                </c:ext>
              </c:extLst>
            </c:dLbl>
            <c:dLbl>
              <c:idx val="7"/>
              <c:spPr>
                <a:solidFill>
                  <a:srgbClr val="FF00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B972-4F53-B8AF-1E126C0313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Sheet1!$B$43:$C$50</c:f>
              <c:multiLvlStrCache>
                <c:ptCount val="8"/>
                <c:lvl>
                  <c:pt idx="0">
                    <c:v>Man1</c:v>
                  </c:pt>
                  <c:pt idx="1">
                    <c:v>Man2</c:v>
                  </c:pt>
                  <c:pt idx="2">
                    <c:v>Camera</c:v>
                  </c:pt>
                  <c:pt idx="3">
                    <c:v>Robot</c:v>
                  </c:pt>
                  <c:pt idx="4">
                    <c:v>Man3</c:v>
                  </c:pt>
                  <c:pt idx="5">
                    <c:v>Man4</c:v>
                  </c:pt>
                  <c:pt idx="6">
                    <c:v>Camera</c:v>
                  </c:pt>
                  <c:pt idx="7">
                    <c:v>Robot</c:v>
                  </c:pt>
                </c:lvl>
                <c:lvl>
                  <c:pt idx="0">
                    <c:v>M/C 1001</c:v>
                  </c:pt>
                  <c:pt idx="4">
                    <c:v>M/C 1002</c:v>
                  </c:pt>
                </c:lvl>
              </c:multiLvlStrCache>
            </c:multiLvlStrRef>
          </c:cat>
          <c:val>
            <c:numRef>
              <c:f>Sheet1!$E$43:$E$50</c:f>
              <c:numCache>
                <c:formatCode>General</c:formatCode>
                <c:ptCount val="8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4</c:v>
                </c:pt>
                <c:pt idx="4">
                  <c:v>1</c:v>
                </c:pt>
                <c:pt idx="5">
                  <c:v>0</c:v>
                </c:pt>
                <c:pt idx="6">
                  <c:v>3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2-4F53-B8AF-1E126C0313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867696032"/>
        <c:axId val="867696512"/>
      </c:barChart>
      <c:catAx>
        <c:axId val="86769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rgbClr val="FFC000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7696512"/>
        <c:crosses val="autoZero"/>
        <c:auto val="1"/>
        <c:lblAlgn val="ctr"/>
        <c:lblOffset val="100"/>
        <c:noMultiLvlLbl val="0"/>
      </c:catAx>
      <c:valAx>
        <c:axId val="867696512"/>
        <c:scaling>
          <c:orientation val="minMax"/>
          <c:max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86769603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3590C7-9494-47E8-919C-0FBC8F78300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3C740B4-5FF0-4818-9E9D-B75BB1670696}">
      <dgm:prSet phldrT="[Text]"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Gate Cutting</a:t>
          </a:r>
        </a:p>
      </dgm:t>
    </dgm:pt>
    <dgm:pt modelId="{26657873-DA12-4486-AB2A-628DDBD7DE13}" type="parTrans" cxnId="{7AFF02FD-8C1D-4226-BEDB-45433D07C37E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854231-6467-4D09-B96E-383DFE9C8B7E}" type="sibTrans" cxnId="{7AFF02FD-8C1D-4226-BEDB-45433D07C37E}">
      <dgm:prSet custT="1"/>
      <dgm:spPr/>
      <dgm:t>
        <a:bodyPr/>
        <a:lstStyle/>
        <a:p>
          <a:endParaRPr lang="en-US" sz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A460080-B507-4E3D-BEE9-48A604D3BDD0}">
      <dgm:prSet phldrT="[Text]"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PAD/Screen</a:t>
          </a:r>
        </a:p>
      </dgm:t>
    </dgm:pt>
    <dgm:pt modelId="{8E03CBA4-5ED5-42D8-9B22-B41B6131D452}" type="parTrans" cxnId="{F13A3178-E5C4-46C4-9A2A-C2CCFC29D0E6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1092A18-ACF2-4F7B-BEAE-3326C8A11424}" type="sibTrans" cxnId="{F13A3178-E5C4-46C4-9A2A-C2CCFC29D0E6}">
      <dgm:prSet custT="1"/>
      <dgm:spPr/>
      <dgm:t>
        <a:bodyPr/>
        <a:lstStyle/>
        <a:p>
          <a:endParaRPr lang="en-US" sz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3310E5C-D085-4AB7-991A-60BD5DB4CC3E}">
      <dgm:prSet phldrT="[Text]"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Appearance Check</a:t>
          </a:r>
        </a:p>
      </dgm:t>
    </dgm:pt>
    <dgm:pt modelId="{262CE63F-ED37-4912-8414-D956B9E7C319}" type="parTrans" cxnId="{9CB7E328-84E8-488D-A7E0-878198FEAAB5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0C4C762-DA35-4071-A5CD-32031FBCEFB7}" type="sibTrans" cxnId="{9CB7E328-84E8-488D-A7E0-878198FEAAB5}">
      <dgm:prSet custT="1"/>
      <dgm:spPr/>
      <dgm:t>
        <a:bodyPr/>
        <a:lstStyle/>
        <a:p>
          <a:endParaRPr lang="en-US" sz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06562E-65E1-4BCC-9002-2303A4C9C5E4}">
      <dgm:prSet phldrT="[Text]" phldr="1" custT="1"/>
      <dgm:spPr/>
      <dgm:t>
        <a:bodyPr/>
        <a:lstStyle/>
        <a:p>
          <a:endParaRPr lang="en-US" sz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8D9A70B-FA2F-4D02-9637-B68F5274E475}" type="parTrans" cxnId="{83E5089A-8F93-4D31-88B0-EF57E00AEAC4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D1835B7-50E2-42F8-8E3C-0DE0E0F240AA}" type="sibTrans" cxnId="{83E5089A-8F93-4D31-88B0-EF57E00AEAC4}">
      <dgm:prSet custT="1"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B3FA0A4-A5EF-419E-9962-343BA428CD1E}">
      <dgm:prSet phldrT="[Text]" phldr="1" custT="1"/>
      <dgm:spPr/>
      <dgm:t>
        <a:bodyPr/>
        <a:lstStyle/>
        <a:p>
          <a:endParaRPr lang="en-US" sz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37ABE9B-4844-4293-BEBF-8A2BDC376672}" type="parTrans" cxnId="{A599DBDC-3F18-4D84-B90B-4C382F6CA98D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7E0A0A5-7C82-402B-83A3-6840AB3E7E9D}" type="sibTrans" cxnId="{A599DBDC-3F18-4D84-B90B-4C382F6CA98D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DC4405B-D0E1-45D5-B8C2-5777A1E56FCB}" type="pres">
      <dgm:prSet presAssocID="{2D3590C7-9494-47E8-919C-0FBC8F78300F}" presName="Name0" presStyleCnt="0">
        <dgm:presLayoutVars>
          <dgm:dir/>
          <dgm:resizeHandles val="exact"/>
        </dgm:presLayoutVars>
      </dgm:prSet>
      <dgm:spPr/>
    </dgm:pt>
    <dgm:pt modelId="{70490538-2CA6-4287-AF65-E2FB7BD6B91B}" type="pres">
      <dgm:prSet presAssocID="{F3C740B4-5FF0-4818-9E9D-B75BB1670696}" presName="node" presStyleLbl="node1" presStyleIdx="0" presStyleCnt="5">
        <dgm:presLayoutVars>
          <dgm:bulletEnabled val="1"/>
        </dgm:presLayoutVars>
      </dgm:prSet>
      <dgm:spPr/>
    </dgm:pt>
    <dgm:pt modelId="{38F1AA9A-5B71-4385-B692-967C6442F9B7}" type="pres">
      <dgm:prSet presAssocID="{52854231-6467-4D09-B96E-383DFE9C8B7E}" presName="sibTrans" presStyleLbl="sibTrans2D1" presStyleIdx="0" presStyleCnt="4"/>
      <dgm:spPr/>
    </dgm:pt>
    <dgm:pt modelId="{CC9DE3C3-B52B-4734-93C4-0ACFDD78CCF9}" type="pres">
      <dgm:prSet presAssocID="{52854231-6467-4D09-B96E-383DFE9C8B7E}" presName="connectorText" presStyleLbl="sibTrans2D1" presStyleIdx="0" presStyleCnt="4"/>
      <dgm:spPr/>
    </dgm:pt>
    <dgm:pt modelId="{12063B60-749D-4FF3-927F-95947A0720CE}" type="pres">
      <dgm:prSet presAssocID="{9A460080-B507-4E3D-BEE9-48A604D3BDD0}" presName="node" presStyleLbl="node1" presStyleIdx="1" presStyleCnt="5">
        <dgm:presLayoutVars>
          <dgm:bulletEnabled val="1"/>
        </dgm:presLayoutVars>
      </dgm:prSet>
      <dgm:spPr/>
    </dgm:pt>
    <dgm:pt modelId="{F3B8471B-4F96-4DF3-B097-29475F3FE5F2}" type="pres">
      <dgm:prSet presAssocID="{01092A18-ACF2-4F7B-BEAE-3326C8A11424}" presName="sibTrans" presStyleLbl="sibTrans2D1" presStyleIdx="1" presStyleCnt="4"/>
      <dgm:spPr/>
    </dgm:pt>
    <dgm:pt modelId="{48E8BB26-0DE7-4CED-9630-E71AF7DED7D1}" type="pres">
      <dgm:prSet presAssocID="{01092A18-ACF2-4F7B-BEAE-3326C8A11424}" presName="connectorText" presStyleLbl="sibTrans2D1" presStyleIdx="1" presStyleCnt="4"/>
      <dgm:spPr/>
    </dgm:pt>
    <dgm:pt modelId="{4A164D6E-97FB-4790-BC29-20F82659DE67}" type="pres">
      <dgm:prSet presAssocID="{D3310E5C-D085-4AB7-991A-60BD5DB4CC3E}" presName="node" presStyleLbl="node1" presStyleIdx="2" presStyleCnt="5">
        <dgm:presLayoutVars>
          <dgm:bulletEnabled val="1"/>
        </dgm:presLayoutVars>
      </dgm:prSet>
      <dgm:spPr/>
    </dgm:pt>
    <dgm:pt modelId="{D3586EEA-8E2C-4580-9ACF-76F3520A06A4}" type="pres">
      <dgm:prSet presAssocID="{90C4C762-DA35-4071-A5CD-32031FBCEFB7}" presName="sibTrans" presStyleLbl="sibTrans2D1" presStyleIdx="2" presStyleCnt="4"/>
      <dgm:spPr/>
    </dgm:pt>
    <dgm:pt modelId="{ACF5A127-BE26-45DE-B7B2-F57A07DE0FA1}" type="pres">
      <dgm:prSet presAssocID="{90C4C762-DA35-4071-A5CD-32031FBCEFB7}" presName="connectorText" presStyleLbl="sibTrans2D1" presStyleIdx="2" presStyleCnt="4"/>
      <dgm:spPr/>
    </dgm:pt>
    <dgm:pt modelId="{29F40D1E-AE5D-43A5-AEFE-376272905E67}" type="pres">
      <dgm:prSet presAssocID="{D406562E-65E1-4BCC-9002-2303A4C9C5E4}" presName="node" presStyleLbl="node1" presStyleIdx="3" presStyleCnt="5">
        <dgm:presLayoutVars>
          <dgm:bulletEnabled val="1"/>
        </dgm:presLayoutVars>
      </dgm:prSet>
      <dgm:spPr/>
    </dgm:pt>
    <dgm:pt modelId="{D6ABDDA0-1FC8-4DC0-888B-F36A9A6D8873}" type="pres">
      <dgm:prSet presAssocID="{BD1835B7-50E2-42F8-8E3C-0DE0E0F240AA}" presName="sibTrans" presStyleLbl="sibTrans2D1" presStyleIdx="3" presStyleCnt="4"/>
      <dgm:spPr/>
    </dgm:pt>
    <dgm:pt modelId="{9BDB72FF-C727-4B4E-88C3-45C4E1A6A77A}" type="pres">
      <dgm:prSet presAssocID="{BD1835B7-50E2-42F8-8E3C-0DE0E0F240AA}" presName="connectorText" presStyleLbl="sibTrans2D1" presStyleIdx="3" presStyleCnt="4"/>
      <dgm:spPr/>
    </dgm:pt>
    <dgm:pt modelId="{8F9140E2-1851-446E-AD42-9E7BF9D31879}" type="pres">
      <dgm:prSet presAssocID="{1B3FA0A4-A5EF-419E-9962-343BA428CD1E}" presName="node" presStyleLbl="node1" presStyleIdx="4" presStyleCnt="5">
        <dgm:presLayoutVars>
          <dgm:bulletEnabled val="1"/>
        </dgm:presLayoutVars>
      </dgm:prSet>
      <dgm:spPr/>
    </dgm:pt>
  </dgm:ptLst>
  <dgm:cxnLst>
    <dgm:cxn modelId="{34412B21-AC19-4BF4-8BC9-65DDF3FD5324}" type="presOf" srcId="{9A460080-B507-4E3D-BEE9-48A604D3BDD0}" destId="{12063B60-749D-4FF3-927F-95947A0720CE}" srcOrd="0" destOrd="0" presId="urn:microsoft.com/office/officeart/2005/8/layout/process1"/>
    <dgm:cxn modelId="{9CB7E328-84E8-488D-A7E0-878198FEAAB5}" srcId="{2D3590C7-9494-47E8-919C-0FBC8F78300F}" destId="{D3310E5C-D085-4AB7-991A-60BD5DB4CC3E}" srcOrd="2" destOrd="0" parTransId="{262CE63F-ED37-4912-8414-D956B9E7C319}" sibTransId="{90C4C762-DA35-4071-A5CD-32031FBCEFB7}"/>
    <dgm:cxn modelId="{9CCE6932-4769-44C9-BF8D-5284FE35A3CC}" type="presOf" srcId="{01092A18-ACF2-4F7B-BEAE-3326C8A11424}" destId="{F3B8471B-4F96-4DF3-B097-29475F3FE5F2}" srcOrd="0" destOrd="0" presId="urn:microsoft.com/office/officeart/2005/8/layout/process1"/>
    <dgm:cxn modelId="{7F107A69-A6BF-49A7-8B1C-7C75E30CF32B}" type="presOf" srcId="{52854231-6467-4D09-B96E-383DFE9C8B7E}" destId="{38F1AA9A-5B71-4385-B692-967C6442F9B7}" srcOrd="0" destOrd="0" presId="urn:microsoft.com/office/officeart/2005/8/layout/process1"/>
    <dgm:cxn modelId="{D10ED44B-4487-4818-9BE3-9388D01AD31E}" type="presOf" srcId="{2D3590C7-9494-47E8-919C-0FBC8F78300F}" destId="{0DC4405B-D0E1-45D5-B8C2-5777A1E56FCB}" srcOrd="0" destOrd="0" presId="urn:microsoft.com/office/officeart/2005/8/layout/process1"/>
    <dgm:cxn modelId="{A4304856-BA74-41E6-AD45-FF57858458E0}" type="presOf" srcId="{BD1835B7-50E2-42F8-8E3C-0DE0E0F240AA}" destId="{9BDB72FF-C727-4B4E-88C3-45C4E1A6A77A}" srcOrd="1" destOrd="0" presId="urn:microsoft.com/office/officeart/2005/8/layout/process1"/>
    <dgm:cxn modelId="{F13A3178-E5C4-46C4-9A2A-C2CCFC29D0E6}" srcId="{2D3590C7-9494-47E8-919C-0FBC8F78300F}" destId="{9A460080-B507-4E3D-BEE9-48A604D3BDD0}" srcOrd="1" destOrd="0" parTransId="{8E03CBA4-5ED5-42D8-9B22-B41B6131D452}" sibTransId="{01092A18-ACF2-4F7B-BEAE-3326C8A11424}"/>
    <dgm:cxn modelId="{5B181987-C2D7-4D02-8242-CF8978668ECE}" type="presOf" srcId="{90C4C762-DA35-4071-A5CD-32031FBCEFB7}" destId="{D3586EEA-8E2C-4580-9ACF-76F3520A06A4}" srcOrd="0" destOrd="0" presId="urn:microsoft.com/office/officeart/2005/8/layout/process1"/>
    <dgm:cxn modelId="{97D1A698-94E3-4EA2-936C-FB9DACFDA122}" type="presOf" srcId="{F3C740B4-5FF0-4818-9E9D-B75BB1670696}" destId="{70490538-2CA6-4287-AF65-E2FB7BD6B91B}" srcOrd="0" destOrd="0" presId="urn:microsoft.com/office/officeart/2005/8/layout/process1"/>
    <dgm:cxn modelId="{83E5089A-8F93-4D31-88B0-EF57E00AEAC4}" srcId="{2D3590C7-9494-47E8-919C-0FBC8F78300F}" destId="{D406562E-65E1-4BCC-9002-2303A4C9C5E4}" srcOrd="3" destOrd="0" parTransId="{38D9A70B-FA2F-4D02-9637-B68F5274E475}" sibTransId="{BD1835B7-50E2-42F8-8E3C-0DE0E0F240AA}"/>
    <dgm:cxn modelId="{E9D05ABC-0C51-4D82-9275-519CCDC6BD14}" type="presOf" srcId="{D3310E5C-D085-4AB7-991A-60BD5DB4CC3E}" destId="{4A164D6E-97FB-4790-BC29-20F82659DE67}" srcOrd="0" destOrd="0" presId="urn:microsoft.com/office/officeart/2005/8/layout/process1"/>
    <dgm:cxn modelId="{FD61EEC5-19C4-425B-B311-CE22754C7BF0}" type="presOf" srcId="{1B3FA0A4-A5EF-419E-9962-343BA428CD1E}" destId="{8F9140E2-1851-446E-AD42-9E7BF9D31879}" srcOrd="0" destOrd="0" presId="urn:microsoft.com/office/officeart/2005/8/layout/process1"/>
    <dgm:cxn modelId="{5159CCD2-AF3D-4B2A-BD0F-4F5D7C78B58E}" type="presOf" srcId="{BD1835B7-50E2-42F8-8E3C-0DE0E0F240AA}" destId="{D6ABDDA0-1FC8-4DC0-888B-F36A9A6D8873}" srcOrd="0" destOrd="0" presId="urn:microsoft.com/office/officeart/2005/8/layout/process1"/>
    <dgm:cxn modelId="{83EDB2D3-53F2-4242-B4D2-F1F2857ADC65}" type="presOf" srcId="{01092A18-ACF2-4F7B-BEAE-3326C8A11424}" destId="{48E8BB26-0DE7-4CED-9630-E71AF7DED7D1}" srcOrd="1" destOrd="0" presId="urn:microsoft.com/office/officeart/2005/8/layout/process1"/>
    <dgm:cxn modelId="{709808D5-6074-44B3-B2FB-4E813D7EE5E6}" type="presOf" srcId="{52854231-6467-4D09-B96E-383DFE9C8B7E}" destId="{CC9DE3C3-B52B-4734-93C4-0ACFDD78CCF9}" srcOrd="1" destOrd="0" presId="urn:microsoft.com/office/officeart/2005/8/layout/process1"/>
    <dgm:cxn modelId="{A599DBDC-3F18-4D84-B90B-4C382F6CA98D}" srcId="{2D3590C7-9494-47E8-919C-0FBC8F78300F}" destId="{1B3FA0A4-A5EF-419E-9962-343BA428CD1E}" srcOrd="4" destOrd="0" parTransId="{537ABE9B-4844-4293-BEBF-8A2BDC376672}" sibTransId="{B7E0A0A5-7C82-402B-83A3-6840AB3E7E9D}"/>
    <dgm:cxn modelId="{BFB73ADE-149A-4F53-90F4-8CD65AD5B942}" type="presOf" srcId="{D406562E-65E1-4BCC-9002-2303A4C9C5E4}" destId="{29F40D1E-AE5D-43A5-AEFE-376272905E67}" srcOrd="0" destOrd="0" presId="urn:microsoft.com/office/officeart/2005/8/layout/process1"/>
    <dgm:cxn modelId="{7AFF02FD-8C1D-4226-BEDB-45433D07C37E}" srcId="{2D3590C7-9494-47E8-919C-0FBC8F78300F}" destId="{F3C740B4-5FF0-4818-9E9D-B75BB1670696}" srcOrd="0" destOrd="0" parTransId="{26657873-DA12-4486-AB2A-628DDBD7DE13}" sibTransId="{52854231-6467-4D09-B96E-383DFE9C8B7E}"/>
    <dgm:cxn modelId="{7F7320FF-59E4-49C3-88AE-B694FA273F3C}" type="presOf" srcId="{90C4C762-DA35-4071-A5CD-32031FBCEFB7}" destId="{ACF5A127-BE26-45DE-B7B2-F57A07DE0FA1}" srcOrd="1" destOrd="0" presId="urn:microsoft.com/office/officeart/2005/8/layout/process1"/>
    <dgm:cxn modelId="{11673187-012B-49C0-BD31-110B2FB7D29F}" type="presParOf" srcId="{0DC4405B-D0E1-45D5-B8C2-5777A1E56FCB}" destId="{70490538-2CA6-4287-AF65-E2FB7BD6B91B}" srcOrd="0" destOrd="0" presId="urn:microsoft.com/office/officeart/2005/8/layout/process1"/>
    <dgm:cxn modelId="{9EF61708-F597-4648-89FE-D5F5376582A5}" type="presParOf" srcId="{0DC4405B-D0E1-45D5-B8C2-5777A1E56FCB}" destId="{38F1AA9A-5B71-4385-B692-967C6442F9B7}" srcOrd="1" destOrd="0" presId="urn:microsoft.com/office/officeart/2005/8/layout/process1"/>
    <dgm:cxn modelId="{DDD1FC82-EB20-4A0E-972E-2EEA93CD4B9F}" type="presParOf" srcId="{38F1AA9A-5B71-4385-B692-967C6442F9B7}" destId="{CC9DE3C3-B52B-4734-93C4-0ACFDD78CCF9}" srcOrd="0" destOrd="0" presId="urn:microsoft.com/office/officeart/2005/8/layout/process1"/>
    <dgm:cxn modelId="{E1C92682-C94A-42CE-BF21-FB9BE924EF52}" type="presParOf" srcId="{0DC4405B-D0E1-45D5-B8C2-5777A1E56FCB}" destId="{12063B60-749D-4FF3-927F-95947A0720CE}" srcOrd="2" destOrd="0" presId="urn:microsoft.com/office/officeart/2005/8/layout/process1"/>
    <dgm:cxn modelId="{CD964FAF-9C32-4912-B5A2-B41B5E40135C}" type="presParOf" srcId="{0DC4405B-D0E1-45D5-B8C2-5777A1E56FCB}" destId="{F3B8471B-4F96-4DF3-B097-29475F3FE5F2}" srcOrd="3" destOrd="0" presId="urn:microsoft.com/office/officeart/2005/8/layout/process1"/>
    <dgm:cxn modelId="{2E4380D8-3F27-4224-9DB5-53995FE03ADE}" type="presParOf" srcId="{F3B8471B-4F96-4DF3-B097-29475F3FE5F2}" destId="{48E8BB26-0DE7-4CED-9630-E71AF7DED7D1}" srcOrd="0" destOrd="0" presId="urn:microsoft.com/office/officeart/2005/8/layout/process1"/>
    <dgm:cxn modelId="{CE8AF8B7-4B74-4DD5-9ED9-D0095F8A06F5}" type="presParOf" srcId="{0DC4405B-D0E1-45D5-B8C2-5777A1E56FCB}" destId="{4A164D6E-97FB-4790-BC29-20F82659DE67}" srcOrd="4" destOrd="0" presId="urn:microsoft.com/office/officeart/2005/8/layout/process1"/>
    <dgm:cxn modelId="{3D89EC5A-1A8D-4F5B-BAEC-2E848B06A248}" type="presParOf" srcId="{0DC4405B-D0E1-45D5-B8C2-5777A1E56FCB}" destId="{D3586EEA-8E2C-4580-9ACF-76F3520A06A4}" srcOrd="5" destOrd="0" presId="urn:microsoft.com/office/officeart/2005/8/layout/process1"/>
    <dgm:cxn modelId="{0DAFF53A-0CEE-4C02-B8F1-811DB7FB1C09}" type="presParOf" srcId="{D3586EEA-8E2C-4580-9ACF-76F3520A06A4}" destId="{ACF5A127-BE26-45DE-B7B2-F57A07DE0FA1}" srcOrd="0" destOrd="0" presId="urn:microsoft.com/office/officeart/2005/8/layout/process1"/>
    <dgm:cxn modelId="{1E603044-C9BE-4721-B47E-51E61D080F8C}" type="presParOf" srcId="{0DC4405B-D0E1-45D5-B8C2-5777A1E56FCB}" destId="{29F40D1E-AE5D-43A5-AEFE-376272905E67}" srcOrd="6" destOrd="0" presId="urn:microsoft.com/office/officeart/2005/8/layout/process1"/>
    <dgm:cxn modelId="{EB6251F3-649B-4045-B565-C6A3ADEAE854}" type="presParOf" srcId="{0DC4405B-D0E1-45D5-B8C2-5777A1E56FCB}" destId="{D6ABDDA0-1FC8-4DC0-888B-F36A9A6D8873}" srcOrd="7" destOrd="0" presId="urn:microsoft.com/office/officeart/2005/8/layout/process1"/>
    <dgm:cxn modelId="{BBF0C540-B3C6-4ED3-82D2-612A5965E3BC}" type="presParOf" srcId="{D6ABDDA0-1FC8-4DC0-888B-F36A9A6D8873}" destId="{9BDB72FF-C727-4B4E-88C3-45C4E1A6A77A}" srcOrd="0" destOrd="0" presId="urn:microsoft.com/office/officeart/2005/8/layout/process1"/>
    <dgm:cxn modelId="{0911D9DD-63FD-426A-BFA5-A57BA2ADEC5E}" type="presParOf" srcId="{0DC4405B-D0E1-45D5-B8C2-5777A1E56FCB}" destId="{8F9140E2-1851-446E-AD42-9E7BF9D3187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90538-2CA6-4287-AF65-E2FB7BD6B91B}">
      <dsp:nvSpPr>
        <dsp:cNvPr id="0" name=""/>
        <dsp:cNvSpPr/>
      </dsp:nvSpPr>
      <dsp:spPr>
        <a:xfrm>
          <a:off x="3968" y="382223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Gate Cutting</a:t>
          </a:r>
        </a:p>
      </dsp:txBody>
      <dsp:txXfrm>
        <a:off x="25589" y="403844"/>
        <a:ext cx="1187070" cy="694945"/>
      </dsp:txXfrm>
    </dsp:sp>
    <dsp:sp modelId="{38F1AA9A-5B71-4385-B692-967C6442F9B7}">
      <dsp:nvSpPr>
        <dsp:cNvPr id="0" name=""/>
        <dsp:cNvSpPr/>
      </dsp:nvSpPr>
      <dsp:spPr>
        <a:xfrm>
          <a:off x="1357312" y="598758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57312" y="659781"/>
        <a:ext cx="182578" cy="183071"/>
      </dsp:txXfrm>
    </dsp:sp>
    <dsp:sp modelId="{12063B60-749D-4FF3-927F-95947A0720CE}">
      <dsp:nvSpPr>
        <dsp:cNvPr id="0" name=""/>
        <dsp:cNvSpPr/>
      </dsp:nvSpPr>
      <dsp:spPr>
        <a:xfrm>
          <a:off x="1726406" y="382223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PAD/Screen</a:t>
          </a:r>
        </a:p>
      </dsp:txBody>
      <dsp:txXfrm>
        <a:off x="1748027" y="403844"/>
        <a:ext cx="1187070" cy="694945"/>
      </dsp:txXfrm>
    </dsp:sp>
    <dsp:sp modelId="{F3B8471B-4F96-4DF3-B097-29475F3FE5F2}">
      <dsp:nvSpPr>
        <dsp:cNvPr id="0" name=""/>
        <dsp:cNvSpPr/>
      </dsp:nvSpPr>
      <dsp:spPr>
        <a:xfrm>
          <a:off x="3079750" y="598758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79750" y="659781"/>
        <a:ext cx="182578" cy="183071"/>
      </dsp:txXfrm>
    </dsp:sp>
    <dsp:sp modelId="{4A164D6E-97FB-4790-BC29-20F82659DE67}">
      <dsp:nvSpPr>
        <dsp:cNvPr id="0" name=""/>
        <dsp:cNvSpPr/>
      </dsp:nvSpPr>
      <dsp:spPr>
        <a:xfrm>
          <a:off x="3448843" y="382223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Appearance Check</a:t>
          </a:r>
        </a:p>
      </dsp:txBody>
      <dsp:txXfrm>
        <a:off x="3470464" y="403844"/>
        <a:ext cx="1187070" cy="694945"/>
      </dsp:txXfrm>
    </dsp:sp>
    <dsp:sp modelId="{D3586EEA-8E2C-4580-9ACF-76F3520A06A4}">
      <dsp:nvSpPr>
        <dsp:cNvPr id="0" name=""/>
        <dsp:cNvSpPr/>
      </dsp:nvSpPr>
      <dsp:spPr>
        <a:xfrm>
          <a:off x="4802187" y="598758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802187" y="659781"/>
        <a:ext cx="182578" cy="183071"/>
      </dsp:txXfrm>
    </dsp:sp>
    <dsp:sp modelId="{29F40D1E-AE5D-43A5-AEFE-376272905E67}">
      <dsp:nvSpPr>
        <dsp:cNvPr id="0" name=""/>
        <dsp:cNvSpPr/>
      </dsp:nvSpPr>
      <dsp:spPr>
        <a:xfrm>
          <a:off x="5171281" y="382223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192902" y="403844"/>
        <a:ext cx="1187070" cy="694945"/>
      </dsp:txXfrm>
    </dsp:sp>
    <dsp:sp modelId="{D6ABDDA0-1FC8-4DC0-888B-F36A9A6D8873}">
      <dsp:nvSpPr>
        <dsp:cNvPr id="0" name=""/>
        <dsp:cNvSpPr/>
      </dsp:nvSpPr>
      <dsp:spPr>
        <a:xfrm>
          <a:off x="6524624" y="598758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524624" y="659781"/>
        <a:ext cx="182578" cy="183071"/>
      </dsp:txXfrm>
    </dsp:sp>
    <dsp:sp modelId="{8F9140E2-1851-446E-AD42-9E7BF9D31879}">
      <dsp:nvSpPr>
        <dsp:cNvPr id="0" name=""/>
        <dsp:cNvSpPr/>
      </dsp:nvSpPr>
      <dsp:spPr>
        <a:xfrm>
          <a:off x="6893718" y="382223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915339" y="403844"/>
        <a:ext cx="1187070" cy="694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C21DC-5263-4188-A6C1-5A2D4CC72DD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3700-FB4A-46A2-927E-FA20E7B3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37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4FF1-1F90-4C36-A7C2-841EE3DD05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05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163638"/>
            <a:ext cx="5588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เนื่องจากในปีนี้</a:t>
            </a:r>
            <a:r>
              <a:rPr lang="th-TH" baseline="0" dirty="0"/>
              <a:t> ทาง</a:t>
            </a:r>
            <a:r>
              <a:rPr lang="en-US" baseline="0" dirty="0"/>
              <a:t>MFG2 Mold </a:t>
            </a:r>
            <a:r>
              <a:rPr lang="th-TH" baseline="0" dirty="0"/>
              <a:t>มีแผนการทำ</a:t>
            </a:r>
            <a:r>
              <a:rPr lang="en-US" baseline="0" dirty="0"/>
              <a:t>Project Full Auto Production</a:t>
            </a:r>
          </a:p>
          <a:p>
            <a:r>
              <a:rPr lang="th-TH" baseline="0" dirty="0"/>
              <a:t>โดยมีเป้าหมายที่เครื่องฉีด1001</a:t>
            </a:r>
            <a:r>
              <a:rPr lang="en-US" baseline="0" dirty="0"/>
              <a:t>T</a:t>
            </a:r>
          </a:p>
          <a:p>
            <a:r>
              <a:rPr lang="th-TH" baseline="0" dirty="0"/>
              <a:t>มี</a:t>
            </a:r>
            <a:r>
              <a:rPr lang="en-US" baseline="0" dirty="0"/>
              <a:t>Process</a:t>
            </a:r>
            <a:r>
              <a:rPr lang="th-TH" baseline="0" dirty="0"/>
              <a:t>การทำงานหลัก </a:t>
            </a:r>
            <a:r>
              <a:rPr lang="en-US" baseline="0" dirty="0"/>
              <a:t>4</a:t>
            </a:r>
            <a:r>
              <a:rPr lang="th-TH" baseline="0" dirty="0"/>
              <a:t> ขั้นตอน</a:t>
            </a:r>
          </a:p>
          <a:p>
            <a:pPr marL="228600" indent="-228600">
              <a:buAutoNum type="arabicPeriod"/>
            </a:pPr>
            <a:r>
              <a:rPr lang="en-US" baseline="0" dirty="0"/>
              <a:t>Cutting Gate </a:t>
            </a:r>
          </a:p>
          <a:p>
            <a:pPr marL="228600" indent="-228600">
              <a:buAutoNum type="arabicPeriod"/>
            </a:pPr>
            <a:r>
              <a:rPr lang="en-US" baseline="0" dirty="0"/>
              <a:t>PAD Printing</a:t>
            </a:r>
          </a:p>
          <a:p>
            <a:pPr marL="228600" indent="-228600">
              <a:buAutoNum type="arabicPeriod"/>
            </a:pPr>
            <a:r>
              <a:rPr lang="en-US" baseline="0" dirty="0"/>
              <a:t>Appearance Check </a:t>
            </a:r>
          </a:p>
          <a:p>
            <a:pPr marL="228600" indent="-228600">
              <a:buAutoNum type="arabicPeriod"/>
            </a:pPr>
            <a:r>
              <a:rPr lang="en-US" baseline="0" dirty="0"/>
              <a:t>Packing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6DA3E-6968-4D4A-B07D-F96D4FAA18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64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163638"/>
            <a:ext cx="5588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เนื่องจากในปีนี้</a:t>
            </a:r>
            <a:r>
              <a:rPr lang="th-TH" baseline="0" dirty="0"/>
              <a:t> ทาง</a:t>
            </a:r>
            <a:r>
              <a:rPr lang="en-US" baseline="0" dirty="0"/>
              <a:t>MFG2 Mold </a:t>
            </a:r>
            <a:r>
              <a:rPr lang="th-TH" baseline="0" dirty="0"/>
              <a:t>มีแผนการทำ</a:t>
            </a:r>
            <a:r>
              <a:rPr lang="en-US" baseline="0" dirty="0"/>
              <a:t>Project Full Auto Production</a:t>
            </a:r>
          </a:p>
          <a:p>
            <a:r>
              <a:rPr lang="th-TH" baseline="0" dirty="0"/>
              <a:t>โดยมีเป้าหมายที่เครื่องฉีด1001</a:t>
            </a:r>
            <a:r>
              <a:rPr lang="en-US" baseline="0" dirty="0"/>
              <a:t>T</a:t>
            </a:r>
          </a:p>
          <a:p>
            <a:r>
              <a:rPr lang="th-TH" baseline="0" dirty="0"/>
              <a:t>มี</a:t>
            </a:r>
            <a:r>
              <a:rPr lang="en-US" baseline="0" dirty="0"/>
              <a:t>Process</a:t>
            </a:r>
            <a:r>
              <a:rPr lang="th-TH" baseline="0" dirty="0"/>
              <a:t>การทำงานหลัก </a:t>
            </a:r>
            <a:r>
              <a:rPr lang="en-US" baseline="0" dirty="0"/>
              <a:t>4</a:t>
            </a:r>
            <a:r>
              <a:rPr lang="th-TH" baseline="0" dirty="0"/>
              <a:t> ขั้นตอน</a:t>
            </a:r>
          </a:p>
          <a:p>
            <a:pPr marL="228600" indent="-228600">
              <a:buAutoNum type="arabicPeriod"/>
            </a:pPr>
            <a:r>
              <a:rPr lang="en-US" baseline="0" dirty="0"/>
              <a:t>Cutting Gate </a:t>
            </a:r>
          </a:p>
          <a:p>
            <a:pPr marL="228600" indent="-228600">
              <a:buAutoNum type="arabicPeriod"/>
            </a:pPr>
            <a:r>
              <a:rPr lang="en-US" baseline="0" dirty="0"/>
              <a:t>PAD Printing</a:t>
            </a:r>
          </a:p>
          <a:p>
            <a:pPr marL="228600" indent="-228600">
              <a:buAutoNum type="arabicPeriod"/>
            </a:pPr>
            <a:r>
              <a:rPr lang="en-US" baseline="0" dirty="0"/>
              <a:t>Appearance Check </a:t>
            </a:r>
          </a:p>
          <a:p>
            <a:pPr marL="228600" indent="-228600">
              <a:buAutoNum type="arabicPeriod"/>
            </a:pPr>
            <a:r>
              <a:rPr lang="en-US" baseline="0" dirty="0"/>
              <a:t>Packing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6DA3E-6968-4D4A-B07D-F96D4FAA18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19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 plan </a:t>
            </a:r>
            <a:endParaRPr lang="th-TH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E4E3-55D7-4464-A624-62F216D9B0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6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8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3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16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9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82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2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4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0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9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2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1F131-C6B9-40E3-9BD5-03B6696332E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CA180-9C89-4A7C-A980-213CCF98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2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0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56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5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23.jpeg"/><Relationship Id="rId10" Type="http://schemas.openxmlformats.org/officeDocument/2006/relationships/image" Target="../media/image27.jpeg"/><Relationship Id="rId4" Type="http://schemas.openxmlformats.org/officeDocument/2006/relationships/image" Target="../media/image22.png"/><Relationship Id="rId9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4" name="TextBox 3"/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E917E5-FF9D-988C-BF1A-EF1FD753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" t="1215"/>
          <a:stretch/>
        </p:blipFill>
        <p:spPr>
          <a:xfrm>
            <a:off x="592348" y="595222"/>
            <a:ext cx="11007304" cy="60902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3578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3C96-DF64-DB19-EC84-A75FDB523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ADD18B-EB42-B0F6-A49E-69073E8332A8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4C6C13-445A-92CC-B0D2-BAEEF50483EA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2500968-23A2-F901-8D62-5815444044B3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FCC047-869B-FB76-5504-FB1746283F51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5B227DDF-EB04-45D0-B27A-D39C1B1A510B}" type="slidenum"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10</a:t>
              </a:fld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B222DD-2C36-0C5A-708D-2F994D7A5FD8}"/>
              </a:ext>
            </a:extLst>
          </p:cNvPr>
          <p:cNvGrpSpPr/>
          <p:nvPr/>
        </p:nvGrpSpPr>
        <p:grpSpPr>
          <a:xfrm>
            <a:off x="232912" y="1319504"/>
            <a:ext cx="6642636" cy="5203375"/>
            <a:chOff x="4038087" y="495664"/>
            <a:chExt cx="7967665" cy="6156651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9889355-A0F3-7946-178B-D835296CA19C}"/>
                </a:ext>
              </a:extLst>
            </p:cNvPr>
            <p:cNvGrpSpPr/>
            <p:nvPr/>
          </p:nvGrpSpPr>
          <p:grpSpPr>
            <a:xfrm>
              <a:off x="4038087" y="1253247"/>
              <a:ext cx="7403117" cy="4821440"/>
              <a:chOff x="833952" y="918537"/>
              <a:chExt cx="7929165" cy="627492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6D76CDA-F691-1F79-FD61-30207C72D272}"/>
                  </a:ext>
                </a:extLst>
              </p:cNvPr>
              <p:cNvGrpSpPr/>
              <p:nvPr/>
            </p:nvGrpSpPr>
            <p:grpSpPr>
              <a:xfrm>
                <a:off x="1741216" y="918537"/>
                <a:ext cx="7021901" cy="6274926"/>
                <a:chOff x="1224142" y="820691"/>
                <a:chExt cx="7680384" cy="6490146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681CBE7-9256-4130-4147-D1BD8EB970DC}"/>
                    </a:ext>
                  </a:extLst>
                </p:cNvPr>
                <p:cNvGrpSpPr/>
                <p:nvPr/>
              </p:nvGrpSpPr>
              <p:grpSpPr>
                <a:xfrm>
                  <a:off x="1224142" y="820691"/>
                  <a:ext cx="7680384" cy="6490146"/>
                  <a:chOff x="1759244" y="813623"/>
                  <a:chExt cx="7680384" cy="6490146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051080A1-540F-A3AE-DC49-D049607BA4B8}"/>
                      </a:ext>
                    </a:extLst>
                  </p:cNvPr>
                  <p:cNvGrpSpPr/>
                  <p:nvPr/>
                </p:nvGrpSpPr>
                <p:grpSpPr>
                  <a:xfrm>
                    <a:off x="1759244" y="813623"/>
                    <a:ext cx="7680384" cy="6490146"/>
                    <a:chOff x="2623682" y="888136"/>
                    <a:chExt cx="6467301" cy="6216417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8AEBB8B-873A-E253-36CA-6BDBC69395F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bright="40000" contrast="-2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23682" y="888136"/>
                      <a:ext cx="6467301" cy="57626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6" name="Speech Bubble: Rectangle with Corners Rounded 25">
                      <a:extLst>
                        <a:ext uri="{FF2B5EF4-FFF2-40B4-BE49-F238E27FC236}">
                          <a16:creationId xmlns:a16="http://schemas.microsoft.com/office/drawing/2014/main" id="{CB415234-393C-7710-83B8-E1AF5A2D7C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91" y="4577005"/>
                      <a:ext cx="1207393" cy="362481"/>
                    </a:xfrm>
                    <a:prstGeom prst="wedgeRoundRectCallout">
                      <a:avLst>
                        <a:gd name="adj1" fmla="val -56426"/>
                        <a:gd name="adj2" fmla="val 199498"/>
                        <a:gd name="adj3" fmla="val 16667"/>
                      </a:avLst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1.Auto Cut Gate </a:t>
                      </a:r>
                    </a:p>
                  </p:txBody>
                </p:sp>
                <p:sp>
                  <p:nvSpPr>
                    <p:cNvPr id="33" name="Speech Bubble: Rectangle with Corners Rounded 32">
                      <a:extLst>
                        <a:ext uri="{FF2B5EF4-FFF2-40B4-BE49-F238E27FC236}">
                          <a16:creationId xmlns:a16="http://schemas.microsoft.com/office/drawing/2014/main" id="{B4C201D5-E534-697E-FB26-F293F1725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7466" y="5200372"/>
                      <a:ext cx="899867" cy="411672"/>
                    </a:xfrm>
                    <a:prstGeom prst="wedgeRoundRectCallout">
                      <a:avLst>
                        <a:gd name="adj1" fmla="val 70600"/>
                        <a:gd name="adj2" fmla="val 128103"/>
                        <a:gd name="adj3" fmla="val 16667"/>
                      </a:avLst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2.CAMERA CHECK </a:t>
                      </a:r>
                    </a:p>
                  </p:txBody>
                </p:sp>
                <p:sp>
                  <p:nvSpPr>
                    <p:cNvPr id="38" name="Speech Bubble: Rectangle with Corners Rounded 37">
                      <a:extLst>
                        <a:ext uri="{FF2B5EF4-FFF2-40B4-BE49-F238E27FC236}">
                          <a16:creationId xmlns:a16="http://schemas.microsoft.com/office/drawing/2014/main" id="{D1D0A928-A8F4-2E8E-554B-F223196D29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79284" y="6400032"/>
                      <a:ext cx="1193051" cy="704521"/>
                    </a:xfrm>
                    <a:prstGeom prst="wedgeRoundRectCallout">
                      <a:avLst>
                        <a:gd name="adj1" fmla="val -34844"/>
                        <a:gd name="adj2" fmla="val -91802"/>
                        <a:gd name="adj3" fmla="val 16667"/>
                      </a:avLst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ROBOT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(Wait Transfer Form CHT-RA)</a:t>
                      </a:r>
                    </a:p>
                  </p:txBody>
                </p:sp>
              </p:grpSp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3D683D41-41D6-2C21-80A3-AB0D58284F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97737" y="2772770"/>
                    <a:ext cx="193989" cy="313615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834EC176-F226-4B12-520E-5C567269C8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97736" y="3318981"/>
                    <a:ext cx="193989" cy="313615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7C290A46-6910-E15B-971A-1E077B428A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54605" y="6132019"/>
                    <a:ext cx="193989" cy="31361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DC3122A-4909-D55F-4196-BFE36FCA40B3}"/>
                    </a:ext>
                  </a:extLst>
                </p:cNvPr>
                <p:cNvSpPr txBox="1"/>
                <p:nvPr/>
              </p:nvSpPr>
              <p:spPr>
                <a:xfrm>
                  <a:off x="7737894" y="1364904"/>
                  <a:ext cx="667193" cy="349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highlight>
                        <a:srgbClr val="FFFF00"/>
                      </a:highlight>
                      <a:uLnTx/>
                      <a:uFillTx/>
                      <a:latin typeface="Aptos Display" panose="020B0004020202020204" pitchFamily="34" charset="0"/>
                    </a:rPr>
                    <a:t>1001J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CB4547-6EB9-A217-B8FA-D558586FBC5D}"/>
                    </a:ext>
                  </a:extLst>
                </p:cNvPr>
                <p:cNvSpPr txBox="1"/>
                <p:nvPr/>
              </p:nvSpPr>
              <p:spPr>
                <a:xfrm>
                  <a:off x="7737893" y="4245185"/>
                  <a:ext cx="667193" cy="349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highlight>
                        <a:srgbClr val="FFFF00"/>
                      </a:highlight>
                      <a:uLnTx/>
                      <a:uFillTx/>
                      <a:latin typeface="Aptos Display" panose="020B0004020202020204" pitchFamily="34" charset="0"/>
                    </a:rPr>
                    <a:t>1002J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0CB9EFB-6CE9-21B7-A5BA-FABAD74538FC}"/>
                  </a:ext>
                </a:extLst>
              </p:cNvPr>
              <p:cNvSpPr/>
              <p:nvPr/>
            </p:nvSpPr>
            <p:spPr>
              <a:xfrm>
                <a:off x="4361166" y="3280680"/>
                <a:ext cx="483080" cy="48616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7A01E50-B50D-0D1A-B427-3D431920BC12}"/>
                  </a:ext>
                </a:extLst>
              </p:cNvPr>
              <p:cNvSpPr/>
              <p:nvPr/>
            </p:nvSpPr>
            <p:spPr>
              <a:xfrm>
                <a:off x="4288934" y="6091351"/>
                <a:ext cx="483080" cy="48616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FBCC602-9D48-79AC-4BC9-63F95B8FE1BF}"/>
                  </a:ext>
                </a:extLst>
              </p:cNvPr>
              <p:cNvSpPr/>
              <p:nvPr/>
            </p:nvSpPr>
            <p:spPr>
              <a:xfrm>
                <a:off x="2180370" y="3655300"/>
                <a:ext cx="483080" cy="48616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497D5B7-9C81-48EF-D82A-63C1CB709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19245" y="6054916"/>
                <a:ext cx="2111166" cy="56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04C78B1-467B-7C84-B237-B68DFF753A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4330" y="3315371"/>
                <a:ext cx="2111166" cy="56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92E3D80-E4C8-4050-AD55-C6A894E5C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2980" y="3315689"/>
                <a:ext cx="0" cy="5697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CFD9D07-547B-6F5A-B7B3-3EAFAC3C50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2980" y="4010545"/>
                <a:ext cx="5895" cy="208080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5681535-5B44-AF2E-62DA-7BA0EEE74007}"/>
                  </a:ext>
                </a:extLst>
              </p:cNvPr>
              <p:cNvSpPr/>
              <p:nvPr/>
            </p:nvSpPr>
            <p:spPr>
              <a:xfrm>
                <a:off x="2809265" y="4244742"/>
                <a:ext cx="253324" cy="24529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CB502E-A854-5377-6150-E71E1CFFFBCA}"/>
                  </a:ext>
                </a:extLst>
              </p:cNvPr>
              <p:cNvSpPr/>
              <p:nvPr/>
            </p:nvSpPr>
            <p:spPr>
              <a:xfrm>
                <a:off x="2801568" y="3409255"/>
                <a:ext cx="253324" cy="24529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1B00DDA-A962-08C1-11A3-384A3EDAF9FA}"/>
                  </a:ext>
                </a:extLst>
              </p:cNvPr>
              <p:cNvSpPr/>
              <p:nvPr/>
            </p:nvSpPr>
            <p:spPr>
              <a:xfrm>
                <a:off x="1731105" y="4161331"/>
                <a:ext cx="760012" cy="35215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rPr>
                  <a:t>AGV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5853879-1602-618F-AC80-43367F842DFB}"/>
                  </a:ext>
                </a:extLst>
              </p:cNvPr>
              <p:cNvSpPr/>
              <p:nvPr/>
            </p:nvSpPr>
            <p:spPr>
              <a:xfrm>
                <a:off x="1741216" y="3217505"/>
                <a:ext cx="760012" cy="36194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rPr>
                  <a:t>AGV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4EB21D2-4EAE-7770-1BCF-15F556EA6028}"/>
                  </a:ext>
                </a:extLst>
              </p:cNvPr>
              <p:cNvSpPr/>
              <p:nvPr/>
            </p:nvSpPr>
            <p:spPr>
              <a:xfrm>
                <a:off x="1199145" y="3280680"/>
                <a:ext cx="361642" cy="26161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AFCCE7F-BA08-472E-AC52-8632D9B4A4AD}"/>
                  </a:ext>
                </a:extLst>
              </p:cNvPr>
              <p:cNvSpPr/>
              <p:nvPr/>
            </p:nvSpPr>
            <p:spPr>
              <a:xfrm>
                <a:off x="1197589" y="4202337"/>
                <a:ext cx="361642" cy="26161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49ABC85-3FA5-75B4-DFC0-016EDD8B1B8E}"/>
                  </a:ext>
                </a:extLst>
              </p:cNvPr>
              <p:cNvSpPr/>
              <p:nvPr/>
            </p:nvSpPr>
            <p:spPr>
              <a:xfrm>
                <a:off x="1556839" y="3356593"/>
                <a:ext cx="195633" cy="7984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6DA5B15-3577-5ACF-C2D4-355B17EA9957}"/>
                  </a:ext>
                </a:extLst>
              </p:cNvPr>
              <p:cNvSpPr/>
              <p:nvPr/>
            </p:nvSpPr>
            <p:spPr>
              <a:xfrm>
                <a:off x="1559899" y="4286435"/>
                <a:ext cx="179762" cy="7984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E407689-2FE4-6256-A225-113A1E237A06}"/>
                  </a:ext>
                </a:extLst>
              </p:cNvPr>
              <p:cNvGrpSpPr/>
              <p:nvPr/>
            </p:nvGrpSpPr>
            <p:grpSpPr>
              <a:xfrm>
                <a:off x="1249788" y="2400300"/>
                <a:ext cx="1269125" cy="749142"/>
                <a:chOff x="1249788" y="2400300"/>
                <a:chExt cx="1269125" cy="74914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11B10491-6DD7-D2EE-274E-BE23E8ADFFFF}"/>
                    </a:ext>
                  </a:extLst>
                </p:cNvPr>
                <p:cNvSpPr/>
                <p:nvPr/>
              </p:nvSpPr>
              <p:spPr>
                <a:xfrm>
                  <a:off x="1249788" y="2400300"/>
                  <a:ext cx="1269125" cy="7491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138012C-5EF7-7472-4077-EEB6F857D103}"/>
                    </a:ext>
                  </a:extLst>
                </p:cNvPr>
                <p:cNvSpPr/>
                <p:nvPr/>
              </p:nvSpPr>
              <p:spPr>
                <a:xfrm>
                  <a:off x="2299467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124C8E0-B8FD-C366-024A-2E397493B0CC}"/>
                    </a:ext>
                  </a:extLst>
                </p:cNvPr>
                <p:cNvSpPr/>
                <p:nvPr/>
              </p:nvSpPr>
              <p:spPr>
                <a:xfrm>
                  <a:off x="2105493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E6795A7-1D10-0053-0C2F-5671418D832F}"/>
                    </a:ext>
                  </a:extLst>
                </p:cNvPr>
                <p:cNvSpPr/>
                <p:nvPr/>
              </p:nvSpPr>
              <p:spPr>
                <a:xfrm>
                  <a:off x="191151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16FEFA6-88F4-28AC-000F-0ABBB27230FE}"/>
                    </a:ext>
                  </a:extLst>
                </p:cNvPr>
                <p:cNvSpPr/>
                <p:nvPr/>
              </p:nvSpPr>
              <p:spPr>
                <a:xfrm>
                  <a:off x="171013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4EA379A-35F7-07D7-2EE6-93C3607CF01F}"/>
                    </a:ext>
                  </a:extLst>
                </p:cNvPr>
                <p:cNvSpPr/>
                <p:nvPr/>
              </p:nvSpPr>
              <p:spPr>
                <a:xfrm>
                  <a:off x="1516165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E638A18-4002-8AF5-E702-0454D41AD6F0}"/>
                    </a:ext>
                  </a:extLst>
                </p:cNvPr>
                <p:cNvSpPr/>
                <p:nvPr/>
              </p:nvSpPr>
              <p:spPr>
                <a:xfrm>
                  <a:off x="1322191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D653622B-9522-8CE2-167A-56F94F333DA5}"/>
                    </a:ext>
                  </a:extLst>
                </p:cNvPr>
                <p:cNvSpPr/>
                <p:nvPr/>
              </p:nvSpPr>
              <p:spPr>
                <a:xfrm>
                  <a:off x="2299467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5408EFA-1D38-EDD0-3E5F-94728994E8A6}"/>
                    </a:ext>
                  </a:extLst>
                </p:cNvPr>
                <p:cNvSpPr/>
                <p:nvPr/>
              </p:nvSpPr>
              <p:spPr>
                <a:xfrm>
                  <a:off x="2105493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304E851-AC22-64B4-89FB-201A62E1CCFD}"/>
                    </a:ext>
                  </a:extLst>
                </p:cNvPr>
                <p:cNvSpPr/>
                <p:nvPr/>
              </p:nvSpPr>
              <p:spPr>
                <a:xfrm>
                  <a:off x="191151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599C7E2-A1FF-8FF7-8636-7C345A41BAD2}"/>
                    </a:ext>
                  </a:extLst>
                </p:cNvPr>
                <p:cNvSpPr/>
                <p:nvPr/>
              </p:nvSpPr>
              <p:spPr>
                <a:xfrm>
                  <a:off x="171013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847AD952-E472-52A1-9103-100C2C9D513D}"/>
                    </a:ext>
                  </a:extLst>
                </p:cNvPr>
                <p:cNvSpPr/>
                <p:nvPr/>
              </p:nvSpPr>
              <p:spPr>
                <a:xfrm>
                  <a:off x="1516165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E1435C75-C64D-B623-865D-6A056C5EFADC}"/>
                    </a:ext>
                  </a:extLst>
                </p:cNvPr>
                <p:cNvSpPr/>
                <p:nvPr/>
              </p:nvSpPr>
              <p:spPr>
                <a:xfrm>
                  <a:off x="1322191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42889C9-675A-19ED-1516-F1E478CF1F44}"/>
                    </a:ext>
                  </a:extLst>
                </p:cNvPr>
                <p:cNvSpPr/>
                <p:nvPr/>
              </p:nvSpPr>
              <p:spPr>
                <a:xfrm>
                  <a:off x="2299467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2D14464-70DC-F1B7-746D-311BB2611B41}"/>
                    </a:ext>
                  </a:extLst>
                </p:cNvPr>
                <p:cNvSpPr/>
                <p:nvPr/>
              </p:nvSpPr>
              <p:spPr>
                <a:xfrm>
                  <a:off x="2105493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0270252-04D8-A2AF-384D-4DF65E236831}"/>
                    </a:ext>
                  </a:extLst>
                </p:cNvPr>
                <p:cNvSpPr/>
                <p:nvPr/>
              </p:nvSpPr>
              <p:spPr>
                <a:xfrm>
                  <a:off x="191151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2C0D0C9-0F99-6C38-7D6E-F0C245D7841E}"/>
                    </a:ext>
                  </a:extLst>
                </p:cNvPr>
                <p:cNvSpPr/>
                <p:nvPr/>
              </p:nvSpPr>
              <p:spPr>
                <a:xfrm>
                  <a:off x="171013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CC5E5AD-481D-092D-67C7-E286C7719B8C}"/>
                    </a:ext>
                  </a:extLst>
                </p:cNvPr>
                <p:cNvSpPr/>
                <p:nvPr/>
              </p:nvSpPr>
              <p:spPr>
                <a:xfrm>
                  <a:off x="1516165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DD66F17-C3AC-E0DA-B2D1-C266A38CEB41}"/>
                    </a:ext>
                  </a:extLst>
                </p:cNvPr>
                <p:cNvSpPr/>
                <p:nvPr/>
              </p:nvSpPr>
              <p:spPr>
                <a:xfrm>
                  <a:off x="1322191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9771119A-EC24-0C47-59D4-177C3AA85760}"/>
                    </a:ext>
                  </a:extLst>
                </p:cNvPr>
                <p:cNvSpPr/>
                <p:nvPr/>
              </p:nvSpPr>
              <p:spPr>
                <a:xfrm>
                  <a:off x="2303780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2557DBA-196B-BD65-CCC0-938D7340B0DC}"/>
                    </a:ext>
                  </a:extLst>
                </p:cNvPr>
                <p:cNvSpPr/>
                <p:nvPr/>
              </p:nvSpPr>
              <p:spPr>
                <a:xfrm>
                  <a:off x="2109806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EB3B9D8-7175-90D0-623E-A55B05DD4222}"/>
                    </a:ext>
                  </a:extLst>
                </p:cNvPr>
                <p:cNvSpPr/>
                <p:nvPr/>
              </p:nvSpPr>
              <p:spPr>
                <a:xfrm>
                  <a:off x="191583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06C1C73-B1DC-D4D6-682B-41B38A01A1E1}"/>
                    </a:ext>
                  </a:extLst>
                </p:cNvPr>
                <p:cNvSpPr/>
                <p:nvPr/>
              </p:nvSpPr>
              <p:spPr>
                <a:xfrm>
                  <a:off x="171445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A8D4EC8-344D-9E23-2A0A-2B68E742BAF1}"/>
                    </a:ext>
                  </a:extLst>
                </p:cNvPr>
                <p:cNvSpPr/>
                <p:nvPr/>
              </p:nvSpPr>
              <p:spPr>
                <a:xfrm>
                  <a:off x="1520478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A3BA2959-960C-05B0-2B94-FD3DCAA1102B}"/>
                    </a:ext>
                  </a:extLst>
                </p:cNvPr>
                <p:cNvSpPr/>
                <p:nvPr/>
              </p:nvSpPr>
              <p:spPr>
                <a:xfrm>
                  <a:off x="1326504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E89940C-1425-4C06-E44A-0972D961A9ED}"/>
                  </a:ext>
                </a:extLst>
              </p:cNvPr>
              <p:cNvGrpSpPr/>
              <p:nvPr/>
            </p:nvGrpSpPr>
            <p:grpSpPr>
              <a:xfrm>
                <a:off x="1253179" y="4676377"/>
                <a:ext cx="1269125" cy="749142"/>
                <a:chOff x="1249788" y="2400300"/>
                <a:chExt cx="1269125" cy="749142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419DD10-9B5C-5734-697D-A1170247A088}"/>
                    </a:ext>
                  </a:extLst>
                </p:cNvPr>
                <p:cNvSpPr/>
                <p:nvPr/>
              </p:nvSpPr>
              <p:spPr>
                <a:xfrm>
                  <a:off x="1249788" y="2400300"/>
                  <a:ext cx="1269125" cy="7491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2F82A215-E7F7-B88D-AEEC-91370086FC2A}"/>
                    </a:ext>
                  </a:extLst>
                </p:cNvPr>
                <p:cNvSpPr/>
                <p:nvPr/>
              </p:nvSpPr>
              <p:spPr>
                <a:xfrm>
                  <a:off x="2299467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5176FA90-63C0-5AC6-07A5-DFC90FDDBC25}"/>
                    </a:ext>
                  </a:extLst>
                </p:cNvPr>
                <p:cNvSpPr/>
                <p:nvPr/>
              </p:nvSpPr>
              <p:spPr>
                <a:xfrm>
                  <a:off x="2105493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2F78391-CFF4-18CA-D537-2325C9B8C495}"/>
                    </a:ext>
                  </a:extLst>
                </p:cNvPr>
                <p:cNvSpPr/>
                <p:nvPr/>
              </p:nvSpPr>
              <p:spPr>
                <a:xfrm>
                  <a:off x="191151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007EB8D-D2E6-CB9E-F9E7-B7B3F45F0BA1}"/>
                    </a:ext>
                  </a:extLst>
                </p:cNvPr>
                <p:cNvSpPr/>
                <p:nvPr/>
              </p:nvSpPr>
              <p:spPr>
                <a:xfrm>
                  <a:off x="171013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7D0E5FC-2DCA-65D0-7BB8-274BD3D7AD74}"/>
                    </a:ext>
                  </a:extLst>
                </p:cNvPr>
                <p:cNvSpPr/>
                <p:nvPr/>
              </p:nvSpPr>
              <p:spPr>
                <a:xfrm>
                  <a:off x="1516165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B612E4D-EF34-45AF-4F96-27CF53E94797}"/>
                    </a:ext>
                  </a:extLst>
                </p:cNvPr>
                <p:cNvSpPr/>
                <p:nvPr/>
              </p:nvSpPr>
              <p:spPr>
                <a:xfrm>
                  <a:off x="1322191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26060848-F0F3-0B6F-6B8B-B1E4B1DB4E40}"/>
                    </a:ext>
                  </a:extLst>
                </p:cNvPr>
                <p:cNvSpPr/>
                <p:nvPr/>
              </p:nvSpPr>
              <p:spPr>
                <a:xfrm>
                  <a:off x="2299467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0ED84D1-1C2B-1F84-67EC-115655DB0EC1}"/>
                    </a:ext>
                  </a:extLst>
                </p:cNvPr>
                <p:cNvSpPr/>
                <p:nvPr/>
              </p:nvSpPr>
              <p:spPr>
                <a:xfrm>
                  <a:off x="2105493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2A1E7A56-8435-733B-56B4-5D4E35DC6FB0}"/>
                    </a:ext>
                  </a:extLst>
                </p:cNvPr>
                <p:cNvSpPr/>
                <p:nvPr/>
              </p:nvSpPr>
              <p:spPr>
                <a:xfrm>
                  <a:off x="191151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065027F-EC23-BC80-9E03-C002195CC3FC}"/>
                    </a:ext>
                  </a:extLst>
                </p:cNvPr>
                <p:cNvSpPr/>
                <p:nvPr/>
              </p:nvSpPr>
              <p:spPr>
                <a:xfrm>
                  <a:off x="171013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308C163-6DEC-C595-F217-1364A5E3DBE5}"/>
                    </a:ext>
                  </a:extLst>
                </p:cNvPr>
                <p:cNvSpPr/>
                <p:nvPr/>
              </p:nvSpPr>
              <p:spPr>
                <a:xfrm>
                  <a:off x="1516165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CF1CA5C3-91BD-87F7-68F3-1F395B6A3326}"/>
                    </a:ext>
                  </a:extLst>
                </p:cNvPr>
                <p:cNvSpPr/>
                <p:nvPr/>
              </p:nvSpPr>
              <p:spPr>
                <a:xfrm>
                  <a:off x="1322191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9477E7E-AEB7-C27F-3406-C3F9068CED86}"/>
                    </a:ext>
                  </a:extLst>
                </p:cNvPr>
                <p:cNvSpPr/>
                <p:nvPr/>
              </p:nvSpPr>
              <p:spPr>
                <a:xfrm>
                  <a:off x="2299467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78CD8D1-D5A0-FE14-C2FE-9DB5A9DF3E72}"/>
                    </a:ext>
                  </a:extLst>
                </p:cNvPr>
                <p:cNvSpPr/>
                <p:nvPr/>
              </p:nvSpPr>
              <p:spPr>
                <a:xfrm>
                  <a:off x="2105493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7550FA1-AB0A-CC93-4E31-82BC1F751485}"/>
                    </a:ext>
                  </a:extLst>
                </p:cNvPr>
                <p:cNvSpPr/>
                <p:nvPr/>
              </p:nvSpPr>
              <p:spPr>
                <a:xfrm>
                  <a:off x="191151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7ED6724D-15FA-9C39-5EB2-14B9A29DFA88}"/>
                    </a:ext>
                  </a:extLst>
                </p:cNvPr>
                <p:cNvSpPr/>
                <p:nvPr/>
              </p:nvSpPr>
              <p:spPr>
                <a:xfrm>
                  <a:off x="171013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E766051-B108-D6B6-66A3-F38ABDC42C88}"/>
                    </a:ext>
                  </a:extLst>
                </p:cNvPr>
                <p:cNvSpPr/>
                <p:nvPr/>
              </p:nvSpPr>
              <p:spPr>
                <a:xfrm>
                  <a:off x="1516165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8A36F5BC-93DE-6C47-3FFA-E040FCE411D7}"/>
                    </a:ext>
                  </a:extLst>
                </p:cNvPr>
                <p:cNvSpPr/>
                <p:nvPr/>
              </p:nvSpPr>
              <p:spPr>
                <a:xfrm>
                  <a:off x="1322191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348242DA-3AE2-4AD6-8A60-D51497571D78}"/>
                    </a:ext>
                  </a:extLst>
                </p:cNvPr>
                <p:cNvSpPr/>
                <p:nvPr/>
              </p:nvSpPr>
              <p:spPr>
                <a:xfrm>
                  <a:off x="2303780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6DDABF3F-8F3B-204E-8888-8676AFDA56E6}"/>
                    </a:ext>
                  </a:extLst>
                </p:cNvPr>
                <p:cNvSpPr/>
                <p:nvPr/>
              </p:nvSpPr>
              <p:spPr>
                <a:xfrm>
                  <a:off x="2109806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064C400-D848-C4A0-3099-71EB0A9ABCBA}"/>
                    </a:ext>
                  </a:extLst>
                </p:cNvPr>
                <p:cNvSpPr/>
                <p:nvPr/>
              </p:nvSpPr>
              <p:spPr>
                <a:xfrm>
                  <a:off x="191583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DF5915B4-3903-8382-CDBF-6C8549D1E0D4}"/>
                    </a:ext>
                  </a:extLst>
                </p:cNvPr>
                <p:cNvSpPr/>
                <p:nvPr/>
              </p:nvSpPr>
              <p:spPr>
                <a:xfrm>
                  <a:off x="171445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E8F3DCA-1B60-6D73-6C7C-BBB3C3278C0A}"/>
                    </a:ext>
                  </a:extLst>
                </p:cNvPr>
                <p:cNvSpPr/>
                <p:nvPr/>
              </p:nvSpPr>
              <p:spPr>
                <a:xfrm>
                  <a:off x="1520478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585ED35-55C0-2064-455D-9447EE68312E}"/>
                    </a:ext>
                  </a:extLst>
                </p:cNvPr>
                <p:cNvSpPr/>
                <p:nvPr/>
              </p:nvSpPr>
              <p:spPr>
                <a:xfrm>
                  <a:off x="1326504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</p:grpSp>
          <p:sp>
            <p:nvSpPr>
              <p:cNvPr id="126" name="Arrow: Right 125">
                <a:extLst>
                  <a:ext uri="{FF2B5EF4-FFF2-40B4-BE49-F238E27FC236}">
                    <a16:creationId xmlns:a16="http://schemas.microsoft.com/office/drawing/2014/main" id="{F9237AA4-4FC4-6ABF-0CD9-F0DAAD0E3325}"/>
                  </a:ext>
                </a:extLst>
              </p:cNvPr>
              <p:cNvSpPr/>
              <p:nvPr/>
            </p:nvSpPr>
            <p:spPr>
              <a:xfrm rot="10800000">
                <a:off x="837895" y="3154198"/>
                <a:ext cx="25016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44315CB0-9591-FC45-158E-9B5DDCA4FC19}"/>
                  </a:ext>
                </a:extLst>
              </p:cNvPr>
              <p:cNvSpPr/>
              <p:nvPr/>
            </p:nvSpPr>
            <p:spPr>
              <a:xfrm rot="10800000">
                <a:off x="833952" y="4084040"/>
                <a:ext cx="25016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C8337FF-CF40-E0EA-3AE7-F2B9E1074F9A}"/>
                </a:ext>
              </a:extLst>
            </p:cNvPr>
            <p:cNvSpPr txBox="1"/>
            <p:nvPr/>
          </p:nvSpPr>
          <p:spPr>
            <a:xfrm>
              <a:off x="6762372" y="3441788"/>
              <a:ext cx="1792397" cy="291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highlight>
                    <a:srgbClr val="FFFF00"/>
                  </a:highlight>
                  <a:latin typeface="Aptos Display" panose="020B0004020202020204" pitchFamily="34" charset="0"/>
                </a:rPr>
                <a:t>1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highlight>
                    <a:srgbClr val="FFFF00"/>
                  </a:highlight>
                  <a:uLnTx/>
                  <a:uFillTx/>
                  <a:latin typeface="Aptos Display" panose="020B0004020202020204" pitchFamily="34" charset="0"/>
                </a:rPr>
                <a:t>.Operator Confirm Part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C96AB39-8425-822E-E1F7-072CFFCC2615}"/>
                </a:ext>
              </a:extLst>
            </p:cNvPr>
            <p:cNvSpPr txBox="1"/>
            <p:nvPr/>
          </p:nvSpPr>
          <p:spPr>
            <a:xfrm>
              <a:off x="6666279" y="5573891"/>
              <a:ext cx="1792397" cy="291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highlight>
                    <a:srgbClr val="FFFF00"/>
                  </a:highlight>
                  <a:uLnTx/>
                  <a:uFillTx/>
                  <a:latin typeface="Aptos Display" panose="020B0004020202020204" pitchFamily="34" charset="0"/>
                </a:rPr>
                <a:t>2.Operator Confirm Part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816AEF8-5B6E-E5AC-C55B-4B6F02732BB6}"/>
                </a:ext>
              </a:extLst>
            </p:cNvPr>
            <p:cNvSpPr/>
            <p:nvPr/>
          </p:nvSpPr>
          <p:spPr>
            <a:xfrm>
              <a:off x="8420475" y="4649795"/>
              <a:ext cx="779244" cy="62939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33" name="Speech Bubble: Rectangle with Corners Rounded 132">
              <a:extLst>
                <a:ext uri="{FF2B5EF4-FFF2-40B4-BE49-F238E27FC236}">
                  <a16:creationId xmlns:a16="http://schemas.microsoft.com/office/drawing/2014/main" id="{0CAF2C7E-7092-9EE9-9C77-F7EA06F66479}"/>
                </a:ext>
              </a:extLst>
            </p:cNvPr>
            <p:cNvSpPr/>
            <p:nvPr/>
          </p:nvSpPr>
          <p:spPr>
            <a:xfrm>
              <a:off x="4776068" y="1543051"/>
              <a:ext cx="1652003" cy="687439"/>
            </a:xfrm>
            <a:prstGeom prst="wedgeRoundRectCallout">
              <a:avLst>
                <a:gd name="adj1" fmla="val 1098"/>
                <a:gd name="adj2" fmla="val 221547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LnTx/>
                  <a:uFillTx/>
                  <a:latin typeface="Aptos Display" panose="020B0004020202020204" pitchFamily="34" charset="0"/>
                </a:rPr>
                <a:t>3.Operator for Packing Part To Box and Control AGV Auto To Store Part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AB7C630-2445-A921-4375-6789364D90F8}"/>
                </a:ext>
              </a:extLst>
            </p:cNvPr>
            <p:cNvSpPr/>
            <p:nvPr/>
          </p:nvSpPr>
          <p:spPr>
            <a:xfrm>
              <a:off x="11091351" y="806500"/>
              <a:ext cx="914401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Robot Move Cutting Gate Part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93E422B-C83F-9E8B-221D-5797D3A56F1D}"/>
                </a:ext>
              </a:extLst>
            </p:cNvPr>
            <p:cNvSpPr/>
            <p:nvPr/>
          </p:nvSpPr>
          <p:spPr>
            <a:xfrm>
              <a:off x="9469495" y="806499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FFFF"/>
                  </a:highlight>
                  <a:uLnTx/>
                  <a:uFillTx/>
                  <a:latin typeface="Aptos Display" panose="020B0004020202020204" pitchFamily="34" charset="0"/>
                </a:rPr>
                <a:t>Part Have Process PAD Robot Move To  PAD 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FE547F3-9DBF-F337-6FE3-5079702C9A61}"/>
                </a:ext>
              </a:extLst>
            </p:cNvPr>
            <p:cNvSpPr/>
            <p:nvPr/>
          </p:nvSpPr>
          <p:spPr>
            <a:xfrm>
              <a:off x="7923031" y="801881"/>
              <a:ext cx="1140988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CAMERA CHECK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9A7A2C8-C2C9-9F7B-FD8D-D6A455074A39}"/>
                </a:ext>
              </a:extLst>
            </p:cNvPr>
            <p:cNvSpPr/>
            <p:nvPr/>
          </p:nvSpPr>
          <p:spPr>
            <a:xfrm>
              <a:off x="6271614" y="798640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Operator Confirm Part 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C8DE827-DD43-D137-98FB-F7EC259119CB}"/>
                </a:ext>
              </a:extLst>
            </p:cNvPr>
            <p:cNvSpPr/>
            <p:nvPr/>
          </p:nvSpPr>
          <p:spPr>
            <a:xfrm>
              <a:off x="4617626" y="794429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Operator Packing</a:t>
              </a:r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8E5F24BD-4AB3-DF69-D080-CCD7B93167A9}"/>
                </a:ext>
              </a:extLst>
            </p:cNvPr>
            <p:cNvSpPr/>
            <p:nvPr/>
          </p:nvSpPr>
          <p:spPr>
            <a:xfrm flipH="1">
              <a:off x="10668643" y="808955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49" name="Arrow: Right 148">
              <a:extLst>
                <a:ext uri="{FF2B5EF4-FFF2-40B4-BE49-F238E27FC236}">
                  <a16:creationId xmlns:a16="http://schemas.microsoft.com/office/drawing/2014/main" id="{25253CC2-7436-F081-8E65-BA6873919F9E}"/>
                </a:ext>
              </a:extLst>
            </p:cNvPr>
            <p:cNvSpPr/>
            <p:nvPr/>
          </p:nvSpPr>
          <p:spPr>
            <a:xfrm flipH="1">
              <a:off x="9059371" y="808955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50" name="Arrow: Right 149">
              <a:extLst>
                <a:ext uri="{FF2B5EF4-FFF2-40B4-BE49-F238E27FC236}">
                  <a16:creationId xmlns:a16="http://schemas.microsoft.com/office/drawing/2014/main" id="{C814D949-3E8E-69A9-C9FA-951D4D12D752}"/>
                </a:ext>
              </a:extLst>
            </p:cNvPr>
            <p:cNvSpPr/>
            <p:nvPr/>
          </p:nvSpPr>
          <p:spPr>
            <a:xfrm flipH="1">
              <a:off x="7509794" y="787399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51" name="Arrow: Right 150">
              <a:extLst>
                <a:ext uri="{FF2B5EF4-FFF2-40B4-BE49-F238E27FC236}">
                  <a16:creationId xmlns:a16="http://schemas.microsoft.com/office/drawing/2014/main" id="{A535FCE1-AB07-C627-2C13-456FB991B5D0}"/>
                </a:ext>
              </a:extLst>
            </p:cNvPr>
            <p:cNvSpPr/>
            <p:nvPr/>
          </p:nvSpPr>
          <p:spPr>
            <a:xfrm flipH="1">
              <a:off x="5867751" y="801881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E990F48-313F-8B75-D45E-15D87D7AAE5C}"/>
                </a:ext>
              </a:extLst>
            </p:cNvPr>
            <p:cNvSpPr/>
            <p:nvPr/>
          </p:nvSpPr>
          <p:spPr>
            <a:xfrm>
              <a:off x="11005682" y="6160610"/>
              <a:ext cx="914400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Robot Move Cutting Gate Part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FB2DDC6-97C3-7D89-03D4-AF9B94C14B71}"/>
                </a:ext>
              </a:extLst>
            </p:cNvPr>
            <p:cNvSpPr/>
            <p:nvPr/>
          </p:nvSpPr>
          <p:spPr>
            <a:xfrm>
              <a:off x="9400443" y="6155992"/>
              <a:ext cx="1239060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CAMERA CHECK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B736325-B892-542A-39B6-0699E18B2569}"/>
                </a:ext>
              </a:extLst>
            </p:cNvPr>
            <p:cNvSpPr/>
            <p:nvPr/>
          </p:nvSpPr>
          <p:spPr>
            <a:xfrm>
              <a:off x="7728335" y="6152750"/>
              <a:ext cx="1239060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Operator Confirm Part 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3A86405-06A8-12F6-D34C-D9C62EFD3155}"/>
                </a:ext>
              </a:extLst>
            </p:cNvPr>
            <p:cNvSpPr/>
            <p:nvPr/>
          </p:nvSpPr>
          <p:spPr>
            <a:xfrm>
              <a:off x="6032956" y="6148539"/>
              <a:ext cx="1239060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Operator Packing</a:t>
              </a:r>
            </a:p>
          </p:txBody>
        </p:sp>
        <p:sp>
          <p:nvSpPr>
            <p:cNvPr id="157" name="Arrow: Right 156">
              <a:extLst>
                <a:ext uri="{FF2B5EF4-FFF2-40B4-BE49-F238E27FC236}">
                  <a16:creationId xmlns:a16="http://schemas.microsoft.com/office/drawing/2014/main" id="{5E565456-8473-3124-CB38-D35CCF9554E0}"/>
                </a:ext>
              </a:extLst>
            </p:cNvPr>
            <p:cNvSpPr/>
            <p:nvPr/>
          </p:nvSpPr>
          <p:spPr>
            <a:xfrm flipH="1">
              <a:off x="10624358" y="6163065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59" name="Arrow: Right 158">
              <a:extLst>
                <a:ext uri="{FF2B5EF4-FFF2-40B4-BE49-F238E27FC236}">
                  <a16:creationId xmlns:a16="http://schemas.microsoft.com/office/drawing/2014/main" id="{D59A2AE9-468C-3044-8772-789194AE7DF7}"/>
                </a:ext>
              </a:extLst>
            </p:cNvPr>
            <p:cNvSpPr/>
            <p:nvPr/>
          </p:nvSpPr>
          <p:spPr>
            <a:xfrm flipH="1">
              <a:off x="8987208" y="6141509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60" name="Arrow: Right 159">
              <a:extLst>
                <a:ext uri="{FF2B5EF4-FFF2-40B4-BE49-F238E27FC236}">
                  <a16:creationId xmlns:a16="http://schemas.microsoft.com/office/drawing/2014/main" id="{45A25B5C-8479-FECC-AD3C-ACF00CD50ED9}"/>
                </a:ext>
              </a:extLst>
            </p:cNvPr>
            <p:cNvSpPr/>
            <p:nvPr/>
          </p:nvSpPr>
          <p:spPr>
            <a:xfrm flipH="1">
              <a:off x="7314123" y="6155992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5D4C449F-78F5-EE7F-A997-0C1A20EC8D01}"/>
                </a:ext>
              </a:extLst>
            </p:cNvPr>
            <p:cNvSpPr/>
            <p:nvPr/>
          </p:nvSpPr>
          <p:spPr>
            <a:xfrm>
              <a:off x="11339178" y="515252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2DE1EEE-2F81-4C2A-B79A-B0B80EACA847}"/>
                </a:ext>
              </a:extLst>
            </p:cNvPr>
            <p:cNvSpPr/>
            <p:nvPr/>
          </p:nvSpPr>
          <p:spPr>
            <a:xfrm>
              <a:off x="9883375" y="510852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2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C561515-1E01-DAE0-85B3-6FDE79E2A870}"/>
                </a:ext>
              </a:extLst>
            </p:cNvPr>
            <p:cNvSpPr/>
            <p:nvPr/>
          </p:nvSpPr>
          <p:spPr>
            <a:xfrm>
              <a:off x="8382694" y="510146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3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C58BAA1-9A8B-6817-7CA5-B1C7FA658B6C}"/>
                </a:ext>
              </a:extLst>
            </p:cNvPr>
            <p:cNvSpPr/>
            <p:nvPr/>
          </p:nvSpPr>
          <p:spPr>
            <a:xfrm>
              <a:off x="6761723" y="499025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4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2E1009A-5A91-C774-1A10-ECE48A8605AE}"/>
                </a:ext>
              </a:extLst>
            </p:cNvPr>
            <p:cNvSpPr/>
            <p:nvPr/>
          </p:nvSpPr>
          <p:spPr>
            <a:xfrm>
              <a:off x="5105417" y="495664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5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10EAED1-ACE1-AD2B-D05E-1382F056F3F7}"/>
                </a:ext>
              </a:extLst>
            </p:cNvPr>
            <p:cNvSpPr/>
            <p:nvPr/>
          </p:nvSpPr>
          <p:spPr>
            <a:xfrm>
              <a:off x="11344932" y="5843488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1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77DFB99-132A-4166-7766-0F8B5ADEF50D}"/>
                </a:ext>
              </a:extLst>
            </p:cNvPr>
            <p:cNvSpPr/>
            <p:nvPr/>
          </p:nvSpPr>
          <p:spPr>
            <a:xfrm>
              <a:off x="9909823" y="5839088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2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20DB24F-681B-483B-F110-CC59B407330F}"/>
                </a:ext>
              </a:extLst>
            </p:cNvPr>
            <p:cNvSpPr/>
            <p:nvPr/>
          </p:nvSpPr>
          <p:spPr>
            <a:xfrm>
              <a:off x="8253941" y="5838382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3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5A3817B-F2E6-80F7-ABFA-F248D1A9C314}"/>
                </a:ext>
              </a:extLst>
            </p:cNvPr>
            <p:cNvSpPr/>
            <p:nvPr/>
          </p:nvSpPr>
          <p:spPr>
            <a:xfrm>
              <a:off x="6570884" y="5827261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4</a:t>
              </a:r>
            </a:p>
          </p:txBody>
        </p:sp>
        <p:cxnSp>
          <p:nvCxnSpPr>
            <p:cNvPr id="188" name="Connector: Elbow 187">
              <a:extLst>
                <a:ext uri="{FF2B5EF4-FFF2-40B4-BE49-F238E27FC236}">
                  <a16:creationId xmlns:a16="http://schemas.microsoft.com/office/drawing/2014/main" id="{1BAA432D-61F2-3485-93D2-B17A13D7C94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148649" y="1494011"/>
              <a:ext cx="560717" cy="458696"/>
            </a:xfrm>
            <a:prstGeom prst="bentConnector3">
              <a:avLst>
                <a:gd name="adj1" fmla="val -77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or: Elbow 190">
              <a:extLst>
                <a:ext uri="{FF2B5EF4-FFF2-40B4-BE49-F238E27FC236}">
                  <a16:creationId xmlns:a16="http://schemas.microsoft.com/office/drawing/2014/main" id="{1AFD6EFD-68DE-C72B-54AB-40592BC9570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639278" y="4662652"/>
              <a:ext cx="1466968" cy="370938"/>
            </a:xfrm>
            <a:prstGeom prst="bentConnector3">
              <a:avLst>
                <a:gd name="adj1" fmla="val 1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EDC1A955-163E-7B5B-1184-025F3F3137B4}"/>
              </a:ext>
            </a:extLst>
          </p:cNvPr>
          <p:cNvSpPr txBox="1"/>
          <p:nvPr/>
        </p:nvSpPr>
        <p:spPr>
          <a:xfrm>
            <a:off x="28307" y="480119"/>
            <a:ext cx="465503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Name : Mold Auto-Production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20B491-5883-0C8C-4729-0A5C868599B3}"/>
              </a:ext>
            </a:extLst>
          </p:cNvPr>
          <p:cNvSpPr txBox="1"/>
          <p:nvPr/>
        </p:nvSpPr>
        <p:spPr>
          <a:xfrm>
            <a:off x="191397" y="909728"/>
            <a:ext cx="3371622" cy="301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27432" bIns="27432" rtlCol="0">
            <a:spAutoFit/>
          </a:bodyPr>
          <a:lstStyle/>
          <a:p>
            <a:pPr lvl="0"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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Detail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Automation Concept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9976DE1-15FC-128B-F043-4759E8828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5841672"/>
              </p:ext>
            </p:extLst>
          </p:nvPr>
        </p:nvGraphicFramePr>
        <p:xfrm>
          <a:off x="3415812" y="2175812"/>
          <a:ext cx="8128000" cy="1502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79731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221D-850A-2748-90D3-0E8E111F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xplosion: 14 Points 41">
            <a:extLst>
              <a:ext uri="{FF2B5EF4-FFF2-40B4-BE49-F238E27FC236}">
                <a16:creationId xmlns:a16="http://schemas.microsoft.com/office/drawing/2014/main" id="{6090252E-3493-C466-95FA-8FF9DEE11E6F}"/>
              </a:ext>
            </a:extLst>
          </p:cNvPr>
          <p:cNvSpPr/>
          <p:nvPr/>
        </p:nvSpPr>
        <p:spPr>
          <a:xfrm>
            <a:off x="7608498" y="4845408"/>
            <a:ext cx="4080294" cy="1957345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EF6E8-A319-1F32-EC14-72B83C84C028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263EDC-AF68-F5D3-8E6C-0814BD7CC8FD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935FAB-7890-789B-7171-78027C5F8F26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A5411D-2F2F-8B09-F8DB-F667EFCFE0FE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11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2B78AC-FB23-D2A0-A9BC-FBDD7231159C}"/>
              </a:ext>
            </a:extLst>
          </p:cNvPr>
          <p:cNvSpPr txBox="1"/>
          <p:nvPr/>
        </p:nvSpPr>
        <p:spPr>
          <a:xfrm>
            <a:off x="6853010" y="992366"/>
            <a:ext cx="5221211" cy="3853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sz="1400" b="1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 </a:t>
            </a:r>
            <a:r>
              <a:rPr lang="th-TH" sz="1400" b="1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การทำงาน</a:t>
            </a:r>
            <a:endParaRPr lang="th-TH" sz="1400" i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th-TH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เลือกและ </a:t>
            </a: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Start: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ผู้ใช้เลือกคำสั่งบนจอ 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HMI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แล้วกด 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PLC </a:t>
            </a:r>
            <a:r>
              <a:rPr lang="th-TH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สั่ง </a:t>
            </a: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Robot: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PLC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รับคำสั่งและส่งไปให้ 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</a:t>
            </a:r>
            <a:r>
              <a:rPr lang="th-TH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ทำงานทีละ </a:t>
            </a: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Process: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th-TH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ตัด </a:t>
            </a: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Gate: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Robot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ไปที่จุดตัด, สั่ง 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 Nipper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ตัด</a:t>
            </a:r>
          </a:p>
          <a:p>
            <a:pPr lvl="1">
              <a:lnSpc>
                <a:spcPct val="200000"/>
              </a:lnSpc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Pad: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Robot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ไปที่จุด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PAD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สั่งเครื่อง 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 </a:t>
            </a:r>
            <a:endParaRPr lang="th-TH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th-TH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ตรวจสอบ: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ไปที่จุดตรวจสอบ, สั่งกล้อง 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IV4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ทั้งสองตัวตรวจสอบ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</a:t>
            </a:r>
            <a:r>
              <a:rPr lang="th-TH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รายงานผล: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ส่งผลการทำงานแต่ละขั้นกลับไปที่ 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PLC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PLC </a:t>
            </a:r>
            <a:r>
              <a:rPr lang="th-TH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อัปเดต </a:t>
            </a: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HMI: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PLC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แจ้งสถานะการทำงานทั้งหมดกลับไปที่ 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HMI</a:t>
            </a:r>
          </a:p>
          <a:p>
            <a:pPr>
              <a:lnSpc>
                <a:spcPct val="200000"/>
              </a:lnSpc>
            </a:pP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ทั้งหมดนี้จะสื่อสารกันผ่านระบบ </a:t>
            </a: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CC-Link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เพื่อให้ข้อมูลไหลเวียนได้อย่างรวดเร็วและมีประสิทธิภาพ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D02B6-63EA-043B-8B2A-BC87E1138CAE}"/>
              </a:ext>
            </a:extLst>
          </p:cNvPr>
          <p:cNvSpPr txBox="1"/>
          <p:nvPr/>
        </p:nvSpPr>
        <p:spPr>
          <a:xfrm>
            <a:off x="7223069" y="5120775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Concept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060DD9-0842-3966-52AB-416C48AF9156}"/>
              </a:ext>
            </a:extLst>
          </p:cNvPr>
          <p:cNvGrpSpPr/>
          <p:nvPr/>
        </p:nvGrpSpPr>
        <p:grpSpPr>
          <a:xfrm>
            <a:off x="124442" y="992366"/>
            <a:ext cx="6607834" cy="5701727"/>
            <a:chOff x="184826" y="1371601"/>
            <a:chExt cx="6547449" cy="49943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D4689D-1FEF-ABDA-C325-CB32C928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159"/>
            <a:stretch/>
          </p:blipFill>
          <p:spPr>
            <a:xfrm>
              <a:off x="184826" y="1371601"/>
              <a:ext cx="6547449" cy="499439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DEA4F7-77A0-4048-5CEB-001C771B8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9235" y="2355359"/>
              <a:ext cx="1559693" cy="2667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3D31F99-9833-84A5-48D6-7C2E0E4D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2180" y="4491834"/>
              <a:ext cx="967346" cy="4597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9BDB8BF-614A-3520-169D-6BAB5C1A2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5150" y="5735384"/>
              <a:ext cx="2277125" cy="4597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80432D8-482A-4651-6BDD-65E0BD0B7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8113" y="5277881"/>
              <a:ext cx="769110" cy="26672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7675FE2-7B0D-0809-C21E-C654DFF06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097" y="4491834"/>
              <a:ext cx="967346" cy="45972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86CE8C-4E1F-36EE-3294-2D60DBBBBCC3}"/>
                </a:ext>
              </a:extLst>
            </p:cNvPr>
            <p:cNvSpPr txBox="1"/>
            <p:nvPr/>
          </p:nvSpPr>
          <p:spPr>
            <a:xfrm>
              <a:off x="1773728" y="4537032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A6B46A-928E-A671-578A-4D41786860DE}"/>
                </a:ext>
              </a:extLst>
            </p:cNvPr>
            <p:cNvSpPr txBox="1"/>
            <p:nvPr/>
          </p:nvSpPr>
          <p:spPr>
            <a:xfrm>
              <a:off x="3161540" y="453703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PAD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5FAE605-9FF2-07F0-C600-E175D91B7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8113" y="4491834"/>
              <a:ext cx="967346" cy="45972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29E616-DEC1-173C-C655-18B07091BA02}"/>
                </a:ext>
              </a:extLst>
            </p:cNvPr>
            <p:cNvSpPr txBox="1"/>
            <p:nvPr/>
          </p:nvSpPr>
          <p:spPr>
            <a:xfrm>
              <a:off x="4398113" y="4534266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CHECK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363175-54F3-29C9-C8A1-BFB0EF1E3786}"/>
                </a:ext>
              </a:extLst>
            </p:cNvPr>
            <p:cNvSpPr txBox="1"/>
            <p:nvPr/>
          </p:nvSpPr>
          <p:spPr>
            <a:xfrm>
              <a:off x="4611219" y="5247479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Send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ABBEA6A-65E9-9B5A-7587-15213F96D05C}"/>
              </a:ext>
            </a:extLst>
          </p:cNvPr>
          <p:cNvSpPr txBox="1"/>
          <p:nvPr/>
        </p:nvSpPr>
        <p:spPr>
          <a:xfrm>
            <a:off x="8646340" y="5573246"/>
            <a:ext cx="19473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CC-Link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121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851B1-1991-B5E4-9C27-FE6D26B3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C4A0B4-AA99-B8FC-61AB-53EC3EE7967B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46C46-8313-2605-1C84-377379FB9708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006050-07CB-88A4-EEEA-70866BBB1056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D51062-F4AE-6B31-BBA1-F2624D11FE23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12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43136A8-15D5-2EAA-89F2-2950840E9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257309"/>
              </p:ext>
            </p:extLst>
          </p:nvPr>
        </p:nvGraphicFramePr>
        <p:xfrm>
          <a:off x="146650" y="2091327"/>
          <a:ext cx="7435968" cy="45305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95001">
                  <a:extLst>
                    <a:ext uri="{9D8B030D-6E8A-4147-A177-3AD203B41FA5}">
                      <a16:colId xmlns:a16="http://schemas.microsoft.com/office/drawing/2014/main" val="3994380133"/>
                    </a:ext>
                  </a:extLst>
                </a:gridCol>
                <a:gridCol w="2263859">
                  <a:extLst>
                    <a:ext uri="{9D8B030D-6E8A-4147-A177-3AD203B41FA5}">
                      <a16:colId xmlns:a16="http://schemas.microsoft.com/office/drawing/2014/main" val="1275905800"/>
                    </a:ext>
                  </a:extLst>
                </a:gridCol>
                <a:gridCol w="2218116">
                  <a:extLst>
                    <a:ext uri="{9D8B030D-6E8A-4147-A177-3AD203B41FA5}">
                      <a16:colId xmlns:a16="http://schemas.microsoft.com/office/drawing/2014/main" val="1996590482"/>
                    </a:ext>
                  </a:extLst>
                </a:gridCol>
                <a:gridCol w="1858992">
                  <a:extLst>
                    <a:ext uri="{9D8B030D-6E8A-4147-A177-3AD203B41FA5}">
                      <a16:colId xmlns:a16="http://schemas.microsoft.com/office/drawing/2014/main" val="175716883"/>
                    </a:ext>
                  </a:extLst>
                </a:gridCol>
              </a:tblGrid>
              <a:tr h="4454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No.</a:t>
                      </a:r>
                      <a:endParaRPr lang="en-US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KEYENCE IV4 Series</a:t>
                      </a:r>
                      <a:endParaRPr lang="en-US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Cognex In-Sight 2000 Series (Closest Competitor)</a:t>
                      </a:r>
                      <a:endParaRPr lang="en-US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Omron FQ2 Series (Alternative Competitor)</a:t>
                      </a:r>
                      <a:endParaRPr lang="en-US" sz="1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718195"/>
                  </a:ext>
                </a:extLst>
              </a:tr>
              <a:tr h="3736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 dirty="0"/>
                        <a:t>Main Product Type</a:t>
                      </a:r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Vision Sensor (with built-in AI)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Vision Sensor / Smart Camera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Vision Sensor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23035"/>
                  </a:ext>
                </a:extLst>
              </a:tr>
              <a:tr h="3736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 dirty="0"/>
                        <a:t>Key Technology</a:t>
                      </a:r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AI Accelerator Chip and Built-in Deep Learning/AI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Rule-based Vision Tools (Pattern, Edge, Blob)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Rule-based and Algorithmic Vision Tools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76014"/>
                  </a:ext>
                </a:extLst>
              </a:tr>
              <a:tr h="3736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 dirty="0"/>
                        <a:t>Resolution</a:t>
                      </a:r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Approx. 1.2 MP (1/2.9 inch CMOS)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Up to 1.3 MP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/>
                        <a:t>Up to 1.3 MP</a:t>
                      </a:r>
                      <a:endParaRPr lang="en-US" sz="900" b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111422"/>
                  </a:ext>
                </a:extLst>
              </a:tr>
              <a:tr h="5266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 dirty="0"/>
                        <a:t>Processing Speed</a:t>
                      </a:r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Up to 250 parts/sec (4 </a:t>
                      </a:r>
                      <a:r>
                        <a:rPr lang="en-US" sz="900" b="0" dirty="0" err="1"/>
                        <a:t>ms.</a:t>
                      </a:r>
                      <a:r>
                        <a:rPr lang="en-US" sz="900" b="0" dirty="0"/>
                        <a:t>) for AI judgment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Medium to High (depending on tool complexity)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Medium to High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45632"/>
                  </a:ext>
                </a:extLst>
              </a:tr>
              <a:tr h="3736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 dirty="0"/>
                        <a:t>Installation</a:t>
                      </a:r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/>
                        <a:t>All-in-one (Camera, Lens, Lighting)</a:t>
                      </a:r>
                      <a:endParaRPr lang="en-US" sz="900" b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All-in-one (Camera, Lens, Lighting)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All-in-one (Camera, Lens, Lighting)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98374"/>
                  </a:ext>
                </a:extLst>
              </a:tr>
              <a:tr h="6945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 dirty="0"/>
                        <a:t>Ease of Setup</a:t>
                      </a:r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/>
                        <a:t>Very Easy (Uses only a few sample images to train AI, no position adjustment needed)</a:t>
                      </a:r>
                      <a:endParaRPr lang="en-US" sz="900" b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Easy (Uses Spreadsheet Interface/GUI)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Easy to use with HMI or PC Software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87220"/>
                  </a:ext>
                </a:extLst>
              </a:tr>
              <a:tr h="8426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 dirty="0"/>
                        <a:t>IV4 Strengths</a:t>
                      </a:r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High inspection stability, even with slight variations in workpiece position or surface (AI Differentiate, AI Identify)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Features highly accurate vision tools (Padma Redline) and has a wide industrial customer base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Highly reliable in production lines and easily connects to Omron PLCs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89893"/>
                  </a:ext>
                </a:extLst>
              </a:tr>
              <a:tr h="5266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b="1" dirty="0"/>
                        <a:t>Price Level (Estimated)</a:t>
                      </a:r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High (Premium, focused on AI innovation and simplicity)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Medium to High (depending on sub-model)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0" dirty="0"/>
                        <a:t>Medium to High</a:t>
                      </a:r>
                      <a:endParaRPr lang="en-US" sz="9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0015" marR="50015" marT="25008" marB="25008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433361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166CD17F-02BD-B1C3-7EB4-685E3B03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4" y="805164"/>
            <a:ext cx="46611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1200" b="1" dirty="0">
                <a:latin typeface="Arial" panose="020B0604020202020204" pitchFamily="34" charset="0"/>
              </a:rPr>
              <a:t>V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ision Sensor Industry Comparison Table (IV4 Series)</a:t>
            </a:r>
          </a:p>
        </p:txBody>
      </p:sp>
      <p:pic>
        <p:nvPicPr>
          <p:cNvPr id="23" name="Picture 22" descr="A close-up of a sensor&#10;&#10;AI-generated content may be incorrect.">
            <a:extLst>
              <a:ext uri="{FF2B5EF4-FFF2-40B4-BE49-F238E27FC236}">
                <a16:creationId xmlns:a16="http://schemas.microsoft.com/office/drawing/2014/main" id="{F621DEEC-76A7-DA97-50B9-EB35056CFA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91" y="1192788"/>
            <a:ext cx="1179223" cy="69876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6736A7-EB19-2D5B-40C1-215D4263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178" y="1208521"/>
            <a:ext cx="889515" cy="7856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6AC2A9-E510-7650-6BAD-3FB099B93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8521"/>
            <a:ext cx="1020792" cy="834208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F3061048-0891-D3E1-F082-809FA2F23195}"/>
              </a:ext>
            </a:extLst>
          </p:cNvPr>
          <p:cNvSpPr/>
          <p:nvPr/>
        </p:nvSpPr>
        <p:spPr>
          <a:xfrm>
            <a:off x="7927675" y="4356583"/>
            <a:ext cx="388189" cy="484632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close-up of a sensor&#10;&#10;AI-generated content may be incorrect.">
            <a:extLst>
              <a:ext uri="{FF2B5EF4-FFF2-40B4-BE49-F238E27FC236}">
                <a16:creationId xmlns:a16="http://schemas.microsoft.com/office/drawing/2014/main" id="{6804AFB7-5053-48CE-7142-48C08986F0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990" y="2218665"/>
            <a:ext cx="2863214" cy="2137918"/>
          </a:xfrm>
          <a:prstGeom prst="rect">
            <a:avLst/>
          </a:prstGeom>
        </p:spPr>
      </p:pic>
      <p:pic>
        <p:nvPicPr>
          <p:cNvPr id="40" name="Picture 39" descr="A diagram of a computer&#10;&#10;AI-generated content may be incorrect.">
            <a:extLst>
              <a:ext uri="{FF2B5EF4-FFF2-40B4-BE49-F238E27FC236}">
                <a16:creationId xmlns:a16="http://schemas.microsoft.com/office/drawing/2014/main" id="{A9CB75BB-7ECC-2EA5-0409-A738ADE24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43" y="4598899"/>
            <a:ext cx="2769461" cy="19316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F0472BB-3C7C-FAE0-6A83-EFA7CA93AB1D}"/>
              </a:ext>
            </a:extLst>
          </p:cNvPr>
          <p:cNvSpPr/>
          <p:nvPr/>
        </p:nvSpPr>
        <p:spPr>
          <a:xfrm>
            <a:off x="1233577" y="2091327"/>
            <a:ext cx="2251495" cy="453051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0AE0F-DBDF-7503-78D5-2255444D348C}"/>
              </a:ext>
            </a:extLst>
          </p:cNvPr>
          <p:cNvSpPr txBox="1"/>
          <p:nvPr/>
        </p:nvSpPr>
        <p:spPr>
          <a:xfrm>
            <a:off x="28754" y="481170"/>
            <a:ext cx="1904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2.Camera Unit</a:t>
            </a:r>
          </a:p>
        </p:txBody>
      </p:sp>
    </p:spTree>
    <p:extLst>
      <p:ext uri="{BB962C8B-B14F-4D97-AF65-F5344CB8AC3E}">
        <p14:creationId xmlns:p14="http://schemas.microsoft.com/office/powerpoint/2010/main" val="4170634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94234-50CD-D1EF-367C-90E4D888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A09FD-A3C0-1F8F-87E4-E8A9530E6470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352CF8-8D0B-1E57-0F20-FCD6E05518B5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85A36F1-452E-6E66-92AC-67DFE647C183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520492-1352-A05F-66C0-8E7821459905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13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BF51D5-C933-2194-DB1C-5AB3B6E71D3B}"/>
              </a:ext>
            </a:extLst>
          </p:cNvPr>
          <p:cNvSpPr txBox="1"/>
          <p:nvPr/>
        </p:nvSpPr>
        <p:spPr>
          <a:xfrm>
            <a:off x="184826" y="589907"/>
            <a:ext cx="1904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2.Camera Unit</a:t>
            </a:r>
          </a:p>
        </p:txBody>
      </p:sp>
      <p:pic>
        <p:nvPicPr>
          <p:cNvPr id="17" name="Picture 16" descr="A close-up of a sensor&#10;&#10;AI-generated content may be incorrect.">
            <a:extLst>
              <a:ext uri="{FF2B5EF4-FFF2-40B4-BE49-F238E27FC236}">
                <a16:creationId xmlns:a16="http://schemas.microsoft.com/office/drawing/2014/main" id="{59A104C0-5D71-FA08-1E29-3A1BA2FEFD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03" y="1147463"/>
            <a:ext cx="2135038" cy="159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F17D4-1472-05E7-A410-B6D3158AC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06" y="1079832"/>
            <a:ext cx="4969720" cy="292271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9C08D38-197A-AE67-F1D9-16FBD0462F62}"/>
              </a:ext>
            </a:extLst>
          </p:cNvPr>
          <p:cNvGrpSpPr/>
          <p:nvPr/>
        </p:nvGrpSpPr>
        <p:grpSpPr>
          <a:xfrm>
            <a:off x="7748597" y="1041880"/>
            <a:ext cx="4296753" cy="3219962"/>
            <a:chOff x="7726476" y="815018"/>
            <a:chExt cx="4296753" cy="32199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67F0DD-7339-DB3B-1254-FE9A740EB2E7}"/>
                </a:ext>
              </a:extLst>
            </p:cNvPr>
            <p:cNvSpPr/>
            <p:nvPr/>
          </p:nvSpPr>
          <p:spPr>
            <a:xfrm>
              <a:off x="9888191" y="815018"/>
              <a:ext cx="2135038" cy="32199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58DE31-0CCF-6362-5546-7BAC31BB0252}"/>
                </a:ext>
              </a:extLst>
            </p:cNvPr>
            <p:cNvSpPr/>
            <p:nvPr/>
          </p:nvSpPr>
          <p:spPr>
            <a:xfrm>
              <a:off x="7726476" y="815018"/>
              <a:ext cx="2135038" cy="32199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6626B5-D750-9CD8-9800-0151C3F77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194" y="937278"/>
              <a:ext cx="1825290" cy="134013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A8D180A-5A2C-D95B-186F-47E696384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33952" y="2585170"/>
              <a:ext cx="1917773" cy="1301682"/>
            </a:xfrm>
            <a:prstGeom prst="rect">
              <a:avLst/>
            </a:prstGeom>
          </p:spPr>
        </p:pic>
        <p:pic>
          <p:nvPicPr>
            <p:cNvPr id="8" name="Picture 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90E2DA39-D21C-C512-FEC8-32E82C62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1449" y="2585170"/>
              <a:ext cx="1917773" cy="1301682"/>
            </a:xfrm>
            <a:prstGeom prst="rect">
              <a:avLst/>
            </a:prstGeom>
          </p:spPr>
        </p:pic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CEB9E6F5-8372-89ED-9028-133E1371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1449" y="941814"/>
              <a:ext cx="1917773" cy="1335596"/>
            </a:xfrm>
            <a:prstGeom prst="rect">
              <a:avLst/>
            </a:prstGeom>
          </p:spPr>
        </p:pic>
      </p:grp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B60B525F-7B89-1251-B609-7988817716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650" y="2757830"/>
            <a:ext cx="1885995" cy="138311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FFBF4F4-C123-740E-1185-A26AAB97D6A9}"/>
              </a:ext>
            </a:extLst>
          </p:cNvPr>
          <p:cNvSpPr/>
          <p:nvPr/>
        </p:nvSpPr>
        <p:spPr>
          <a:xfrm>
            <a:off x="683581" y="2050742"/>
            <a:ext cx="4482615" cy="15092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22FA03-5E48-E548-41EE-6DAD10C1595E}"/>
              </a:ext>
            </a:extLst>
          </p:cNvPr>
          <p:cNvSpPr/>
          <p:nvPr/>
        </p:nvSpPr>
        <p:spPr>
          <a:xfrm>
            <a:off x="683580" y="3346882"/>
            <a:ext cx="4482615" cy="57354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005F08-5323-0BEA-9186-7E7682B47D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4410" y="4511815"/>
            <a:ext cx="2377905" cy="2139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6318563-306D-C8AC-FD2C-816118B2BC56}"/>
              </a:ext>
            </a:extLst>
          </p:cNvPr>
          <p:cNvSpPr/>
          <p:nvPr/>
        </p:nvSpPr>
        <p:spPr>
          <a:xfrm>
            <a:off x="5356784" y="1079832"/>
            <a:ext cx="2235783" cy="3182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9287B78-EF84-71D5-AEE3-C14DCC027E6B}"/>
              </a:ext>
            </a:extLst>
          </p:cNvPr>
          <p:cNvSpPr/>
          <p:nvPr/>
        </p:nvSpPr>
        <p:spPr>
          <a:xfrm>
            <a:off x="7353698" y="2364706"/>
            <a:ext cx="412817" cy="63427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19CAE98-85C1-7ABE-CAD9-7FC38A1D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04970"/>
              </p:ext>
            </p:extLst>
          </p:nvPr>
        </p:nvGraphicFramePr>
        <p:xfrm>
          <a:off x="233806" y="4153921"/>
          <a:ext cx="4966948" cy="2648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58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999668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871919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737843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962960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502541">
                <a:tc gridSpan="5"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Camera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33673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336730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42293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Camera (IV 4 KEYENCE)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110</a:t>
                      </a:r>
                      <a:endParaRPr lang="en-US" sz="11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42293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Structure and Cover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62697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4D085BC6-5C88-0A2E-1196-42E1B8E5E2B7}"/>
              </a:ext>
            </a:extLst>
          </p:cNvPr>
          <p:cNvSpPr txBox="1"/>
          <p:nvPr/>
        </p:nvSpPr>
        <p:spPr>
          <a:xfrm>
            <a:off x="7721920" y="680464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 Dot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E3C16-401B-1950-6A6F-C5ED8E6F83A0}"/>
              </a:ext>
            </a:extLst>
          </p:cNvPr>
          <p:cNvSpPr txBox="1"/>
          <p:nvPr/>
        </p:nvSpPr>
        <p:spPr>
          <a:xfrm>
            <a:off x="9883635" y="707019"/>
            <a:ext cx="193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Confirm PAD</a:t>
            </a:r>
          </a:p>
        </p:txBody>
      </p:sp>
      <p:pic>
        <p:nvPicPr>
          <p:cNvPr id="31" name="QbTlyZFfDbRJpy62H2jMI_Mf-3uhR6RzIdyMGbrOaaE">
            <a:hlinkClick r:id="" action="ppaction://media"/>
            <a:extLst>
              <a:ext uri="{FF2B5EF4-FFF2-40B4-BE49-F238E27FC236}">
                <a16:creationId xmlns:a16="http://schemas.microsoft.com/office/drawing/2014/main" id="{C6500B3C-C705-793C-4E26-26A67D9058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728" end="29694.625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11401" y="4897003"/>
            <a:ext cx="2955698" cy="1643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2E7233-7283-D5EF-8FF0-B69D7E04A837}"/>
              </a:ext>
            </a:extLst>
          </p:cNvPr>
          <p:cNvSpPr txBox="1"/>
          <p:nvPr/>
        </p:nvSpPr>
        <p:spPr>
          <a:xfrm>
            <a:off x="8413118" y="4511815"/>
            <a:ext cx="3300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 Robot Move part use Camera check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77285C-61DD-9610-4647-B7EE6EAD97FE}"/>
              </a:ext>
            </a:extLst>
          </p:cNvPr>
          <p:cNvSpPr txBox="1"/>
          <p:nvPr/>
        </p:nvSpPr>
        <p:spPr>
          <a:xfrm>
            <a:off x="5892909" y="4511813"/>
            <a:ext cx="1037463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Box Camera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310E5D4-51E1-3D95-0CCC-9C3ACBC02577}"/>
              </a:ext>
            </a:extLst>
          </p:cNvPr>
          <p:cNvSpPr/>
          <p:nvPr/>
        </p:nvSpPr>
        <p:spPr>
          <a:xfrm>
            <a:off x="6169325" y="4804148"/>
            <a:ext cx="484632" cy="261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78E1-7CF2-D229-8151-06455C28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F26B47-192D-3FEA-1553-C40047774F4E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E4AB30-150A-B042-55FE-D77184A914BC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CA4BD3E-96C8-9ACD-4479-B58B2542C8DC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BFBF5D-699D-0E29-D8FB-08D04DEB0001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14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3A6E84-801F-72E7-45AB-98D35C833159}"/>
              </a:ext>
            </a:extLst>
          </p:cNvPr>
          <p:cNvSpPr txBox="1"/>
          <p:nvPr/>
        </p:nvSpPr>
        <p:spPr>
          <a:xfrm>
            <a:off x="282040" y="493061"/>
            <a:ext cx="24518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1.Automation Cut Gate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5BE15D-362D-98B3-2419-6015FE83C351}"/>
              </a:ext>
            </a:extLst>
          </p:cNvPr>
          <p:cNvSpPr/>
          <p:nvPr/>
        </p:nvSpPr>
        <p:spPr>
          <a:xfrm>
            <a:off x="8627888" y="6088453"/>
            <a:ext cx="2424184" cy="6023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ROBOT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75A21E-69EE-643E-5645-0D241AE4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04" y="4406649"/>
            <a:ext cx="2509200" cy="1395193"/>
          </a:xfrm>
          <a:prstGeom prst="rect">
            <a:avLst/>
          </a:prstGeom>
        </p:spPr>
      </p:pic>
      <p:sp>
        <p:nvSpPr>
          <p:cNvPr id="33" name="Rounded Rectangle 12">
            <a:extLst>
              <a:ext uri="{FF2B5EF4-FFF2-40B4-BE49-F238E27FC236}">
                <a16:creationId xmlns:a16="http://schemas.microsoft.com/office/drawing/2014/main" id="{B2E72203-D9FE-7779-599D-22BDB1D581AF}"/>
              </a:ext>
            </a:extLst>
          </p:cNvPr>
          <p:cNvSpPr/>
          <p:nvPr/>
        </p:nvSpPr>
        <p:spPr>
          <a:xfrm>
            <a:off x="7056246" y="3514630"/>
            <a:ext cx="4532147" cy="7630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Injection Machine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5C6D4D-7837-0FD6-0630-143F2DBCAA96}"/>
              </a:ext>
            </a:extLst>
          </p:cNvPr>
          <p:cNvSpPr/>
          <p:nvPr/>
        </p:nvSpPr>
        <p:spPr>
          <a:xfrm>
            <a:off x="10077004" y="3767167"/>
            <a:ext cx="575474" cy="2579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433049-EEA4-B33E-81E4-4E73579F5B9F}"/>
              </a:ext>
            </a:extLst>
          </p:cNvPr>
          <p:cNvSpPr/>
          <p:nvPr/>
        </p:nvSpPr>
        <p:spPr>
          <a:xfrm>
            <a:off x="10192099" y="4973939"/>
            <a:ext cx="575474" cy="2579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PART</a:t>
            </a:r>
          </a:p>
        </p:txBody>
      </p:sp>
      <p:sp>
        <p:nvSpPr>
          <p:cNvPr id="36" name="Rounded Rectangle 19">
            <a:extLst>
              <a:ext uri="{FF2B5EF4-FFF2-40B4-BE49-F238E27FC236}">
                <a16:creationId xmlns:a16="http://schemas.microsoft.com/office/drawing/2014/main" id="{6063EF02-84D9-2B73-BDA9-8D6AAF2937CD}"/>
              </a:ext>
            </a:extLst>
          </p:cNvPr>
          <p:cNvSpPr/>
          <p:nvPr/>
        </p:nvSpPr>
        <p:spPr>
          <a:xfrm>
            <a:off x="10364741" y="5231902"/>
            <a:ext cx="230190" cy="130589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50305DD-DACA-E917-596E-57652474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604" y="1370463"/>
            <a:ext cx="1986842" cy="209721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645D1FA-2B5E-4CA8-0809-54B35267AB07}"/>
              </a:ext>
            </a:extLst>
          </p:cNvPr>
          <p:cNvSpPr/>
          <p:nvPr/>
        </p:nvSpPr>
        <p:spPr>
          <a:xfrm>
            <a:off x="5940216" y="925371"/>
            <a:ext cx="1369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873EDD-851A-CE38-733C-F81892E3B640}"/>
              </a:ext>
            </a:extLst>
          </p:cNvPr>
          <p:cNvSpPr txBox="1"/>
          <p:nvPr/>
        </p:nvSpPr>
        <p:spPr>
          <a:xfrm>
            <a:off x="311541" y="1026248"/>
            <a:ext cx="4971445" cy="1485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of Automation Cut Gate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of machine injection input Part at table automation cut gate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7 axis move part to Auto Nipper at position gate at part 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BEC577-C48B-6E25-E6EA-69F94B1356C9}"/>
              </a:ext>
            </a:extLst>
          </p:cNvPr>
          <p:cNvSpPr/>
          <p:nvPr/>
        </p:nvSpPr>
        <p:spPr>
          <a:xfrm>
            <a:off x="8662177" y="4398298"/>
            <a:ext cx="418458" cy="3833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0A0C51-0AEA-4015-9D75-C0240E68FA7A}"/>
              </a:ext>
            </a:extLst>
          </p:cNvPr>
          <p:cNvSpPr/>
          <p:nvPr/>
        </p:nvSpPr>
        <p:spPr>
          <a:xfrm>
            <a:off x="9265279" y="4383833"/>
            <a:ext cx="418458" cy="3833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27DF7C-9A55-D5B0-3962-49D8F715BAD0}"/>
              </a:ext>
            </a:extLst>
          </p:cNvPr>
          <p:cNvSpPr/>
          <p:nvPr/>
        </p:nvSpPr>
        <p:spPr>
          <a:xfrm>
            <a:off x="9265279" y="5386731"/>
            <a:ext cx="418458" cy="3833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CB9923F-5A6D-F6C2-8ACA-AE9DCC996391}"/>
              </a:ext>
            </a:extLst>
          </p:cNvPr>
          <p:cNvSpPr/>
          <p:nvPr/>
        </p:nvSpPr>
        <p:spPr>
          <a:xfrm>
            <a:off x="8662177" y="5402052"/>
            <a:ext cx="389739" cy="3679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273DC1-AD06-79FD-A410-7492E54AA7E3}"/>
              </a:ext>
            </a:extLst>
          </p:cNvPr>
          <p:cNvSpPr/>
          <p:nvPr/>
        </p:nvSpPr>
        <p:spPr>
          <a:xfrm>
            <a:off x="293650" y="2802308"/>
            <a:ext cx="371018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  Time = 5-10  Sec.</a:t>
            </a:r>
            <a:endParaRPr lang="th-T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2DF4BB3-FEF0-BC3F-4E56-DFE469174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62806" y="4871884"/>
            <a:ext cx="1585317" cy="69357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B01A148D-9EE4-4A53-090B-F4D6C0F57785}"/>
              </a:ext>
            </a:extLst>
          </p:cNvPr>
          <p:cNvSpPr/>
          <p:nvPr/>
        </p:nvSpPr>
        <p:spPr>
          <a:xfrm>
            <a:off x="7831896" y="4826723"/>
            <a:ext cx="50490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E2DB2A6-662A-1D28-80A9-1335621EAAA1}"/>
              </a:ext>
            </a:extLst>
          </p:cNvPr>
          <p:cNvCxnSpPr>
            <a:cxnSpLocks/>
          </p:cNvCxnSpPr>
          <p:nvPr/>
        </p:nvCxnSpPr>
        <p:spPr>
          <a:xfrm>
            <a:off x="5717688" y="930207"/>
            <a:ext cx="24065" cy="5854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E122F3CF-53BC-E251-C1F8-F14EEA01F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174335"/>
              </p:ext>
            </p:extLst>
          </p:nvPr>
        </p:nvGraphicFramePr>
        <p:xfrm>
          <a:off x="282040" y="3544306"/>
          <a:ext cx="5251002" cy="299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22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2114027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921783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780039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1018031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446373">
                <a:tc gridSpan="5"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1.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Auto Cutting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340566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340566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Air Nipper 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Sensor Check 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Solenoid Valve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947631"/>
                  </a:ext>
                </a:extLst>
              </a:tr>
              <a:tr h="34056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Structure and Cover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370244"/>
                  </a:ext>
                </a:extLst>
              </a:tr>
              <a:tr h="50371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sp>
        <p:nvSpPr>
          <p:cNvPr id="55" name="Arrow: Curved Up 54">
            <a:extLst>
              <a:ext uri="{FF2B5EF4-FFF2-40B4-BE49-F238E27FC236}">
                <a16:creationId xmlns:a16="http://schemas.microsoft.com/office/drawing/2014/main" id="{5DB7923B-79E3-0D11-5F4A-1F8D9F1F0E82}"/>
              </a:ext>
            </a:extLst>
          </p:cNvPr>
          <p:cNvSpPr/>
          <p:nvPr/>
        </p:nvSpPr>
        <p:spPr>
          <a:xfrm rot="5400000">
            <a:off x="7915930" y="4918241"/>
            <a:ext cx="1216152" cy="34161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Arrow: Curved Up 55">
            <a:extLst>
              <a:ext uri="{FF2B5EF4-FFF2-40B4-BE49-F238E27FC236}">
                <a16:creationId xmlns:a16="http://schemas.microsoft.com/office/drawing/2014/main" id="{B0CA0627-6F68-2C9D-5203-8C3EFBABCFD3}"/>
              </a:ext>
            </a:extLst>
          </p:cNvPr>
          <p:cNvSpPr/>
          <p:nvPr/>
        </p:nvSpPr>
        <p:spPr>
          <a:xfrm rot="15851733">
            <a:off x="9153562" y="4898234"/>
            <a:ext cx="1216152" cy="34161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772D7424-2C16-1C2B-54FC-51453919B165}"/>
              </a:ext>
            </a:extLst>
          </p:cNvPr>
          <p:cNvSpPr/>
          <p:nvPr/>
        </p:nvSpPr>
        <p:spPr>
          <a:xfrm>
            <a:off x="6214047" y="6030791"/>
            <a:ext cx="1992368" cy="432941"/>
          </a:xfrm>
          <a:prstGeom prst="wedgeRoundRectCallout">
            <a:avLst>
              <a:gd name="adj1" fmla="val 78093"/>
              <a:gd name="adj2" fmla="val -12479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Jig Move Air Nipper depend on Shape part 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695418-8563-0D90-E5DD-9E9F76A2E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27" y="1308535"/>
            <a:ext cx="3148484" cy="21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8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0.00013 0.208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11204 L -0.13282 -0.11204 L -0.1862 0.03843 L -0.05404 0.03843 L -0.00013 -0.11204 Z " pathEditMode="relative" rAng="0" ptsTypes="AAAAA">
                                      <p:cBhvr>
                                        <p:cTn id="10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75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831 L -0.13269 -0.0831 L -0.18607 0.06736 L -0.05391 0.06736 L 4.79167E-6 -0.0831 Z " pathEditMode="relative" rAng="0" ptsTypes="AAAAA">
                                      <p:cBhvr>
                                        <p:cTn id="12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3F541-8544-4A1E-5582-C2E5BEB39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E82017-3678-388C-C334-FF3217D06776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572B39-1882-757B-2EC3-1EEFF574C957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76E61D7-F4EC-8C76-FA23-0910C3362C15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791E3A-7A0C-134C-EFF7-E7E1435B0C5E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15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B05F15-9FA5-3D18-D6D9-623486DA6101}"/>
              </a:ext>
            </a:extLst>
          </p:cNvPr>
          <p:cNvSpPr txBox="1"/>
          <p:nvPr/>
        </p:nvSpPr>
        <p:spPr>
          <a:xfrm>
            <a:off x="180314" y="471012"/>
            <a:ext cx="172293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Conveyor Unit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A1765-5275-4201-051D-906C2215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938" y="1328244"/>
            <a:ext cx="4358764" cy="49071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788E57-2FF6-986E-4428-F0E1D2BB4A63}"/>
              </a:ext>
            </a:extLst>
          </p:cNvPr>
          <p:cNvCxnSpPr>
            <a:cxnSpLocks/>
          </p:cNvCxnSpPr>
          <p:nvPr/>
        </p:nvCxnSpPr>
        <p:spPr>
          <a:xfrm>
            <a:off x="7633192" y="1747607"/>
            <a:ext cx="0" cy="423557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452791-E02A-DC42-6AE3-D6A69DE1E381}"/>
              </a:ext>
            </a:extLst>
          </p:cNvPr>
          <p:cNvCxnSpPr>
            <a:cxnSpLocks/>
          </p:cNvCxnSpPr>
          <p:nvPr/>
        </p:nvCxnSpPr>
        <p:spPr>
          <a:xfrm flipH="1">
            <a:off x="8494084" y="1807992"/>
            <a:ext cx="2598301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FE276A1-EEA2-A0AD-2C67-FC3431FAD0C6}"/>
              </a:ext>
            </a:extLst>
          </p:cNvPr>
          <p:cNvSpPr txBox="1"/>
          <p:nvPr/>
        </p:nvSpPr>
        <p:spPr>
          <a:xfrm>
            <a:off x="8944301" y="1398841"/>
            <a:ext cx="153279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 5.5 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9550BE-FEB8-DEA9-3D8D-197CC964DA02}"/>
              </a:ext>
            </a:extLst>
          </p:cNvPr>
          <p:cNvCxnSpPr>
            <a:cxnSpLocks/>
          </p:cNvCxnSpPr>
          <p:nvPr/>
        </p:nvCxnSpPr>
        <p:spPr>
          <a:xfrm flipH="1">
            <a:off x="8494084" y="5548981"/>
            <a:ext cx="2598301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EE4EB1A-2FA7-8948-0538-029487E77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831019"/>
              </p:ext>
            </p:extLst>
          </p:nvPr>
        </p:nvGraphicFramePr>
        <p:xfrm>
          <a:off x="180314" y="3758353"/>
          <a:ext cx="3200400" cy="2219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321503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400" b="1" kern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Detail order part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Conveyor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Unit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24529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361162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28339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 Motor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baseline="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sz="1000" b="1" dirty="0">
                        <a:solidFill>
                          <a:srgbClr val="0000FF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24627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Belt Conveyor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36116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Structure Conveyor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947631"/>
                  </a:ext>
                </a:extLst>
              </a:tr>
              <a:tr h="3650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CB49EB6-DD2B-21A7-465B-AD740C740B27}"/>
              </a:ext>
            </a:extLst>
          </p:cNvPr>
          <p:cNvGrpSpPr/>
          <p:nvPr/>
        </p:nvGrpSpPr>
        <p:grpSpPr>
          <a:xfrm>
            <a:off x="3883773" y="3847965"/>
            <a:ext cx="3023982" cy="2094274"/>
            <a:chOff x="600521" y="929711"/>
            <a:chExt cx="5630625" cy="3152329"/>
          </a:xfrm>
        </p:grpSpPr>
        <p:pic>
          <p:nvPicPr>
            <p:cNvPr id="28" name="Picture 27" descr="A green conveyor belt&#10;&#10;AI-generated content may be incorrect.">
              <a:extLst>
                <a:ext uri="{FF2B5EF4-FFF2-40B4-BE49-F238E27FC236}">
                  <a16:creationId xmlns:a16="http://schemas.microsoft.com/office/drawing/2014/main" id="{400BA7E8-BC14-77B9-31C2-2C10EA8BC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349" y="997424"/>
              <a:ext cx="3286984" cy="2899950"/>
            </a:xfrm>
            <a:prstGeom prst="rect">
              <a:avLst/>
            </a:prstGeom>
          </p:spPr>
        </p:pic>
        <p:sp>
          <p:nvSpPr>
            <p:cNvPr id="29" name="Speech Bubble: Rectangle 28">
              <a:extLst>
                <a:ext uri="{FF2B5EF4-FFF2-40B4-BE49-F238E27FC236}">
                  <a16:creationId xmlns:a16="http://schemas.microsoft.com/office/drawing/2014/main" id="{5252DBFD-48A0-2858-5D37-77BEF17D0C6B}"/>
                </a:ext>
              </a:extLst>
            </p:cNvPr>
            <p:cNvSpPr/>
            <p:nvPr/>
          </p:nvSpPr>
          <p:spPr>
            <a:xfrm>
              <a:off x="941022" y="2970034"/>
              <a:ext cx="914400" cy="284659"/>
            </a:xfrm>
            <a:prstGeom prst="wedgeRectCallout">
              <a:avLst>
                <a:gd name="adj1" fmla="val 76337"/>
                <a:gd name="adj2" fmla="val -5568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Motor</a:t>
              </a:r>
            </a:p>
          </p:txBody>
        </p:sp>
        <p:sp>
          <p:nvSpPr>
            <p:cNvPr id="30" name="Speech Bubble: Rectangle 29">
              <a:extLst>
                <a:ext uri="{FF2B5EF4-FFF2-40B4-BE49-F238E27FC236}">
                  <a16:creationId xmlns:a16="http://schemas.microsoft.com/office/drawing/2014/main" id="{D49B709E-11D5-E038-C5E9-578016133893}"/>
                </a:ext>
              </a:extLst>
            </p:cNvPr>
            <p:cNvSpPr/>
            <p:nvPr/>
          </p:nvSpPr>
          <p:spPr>
            <a:xfrm>
              <a:off x="1497349" y="1608112"/>
              <a:ext cx="914400" cy="284659"/>
            </a:xfrm>
            <a:prstGeom prst="wedgeRectCallout">
              <a:avLst>
                <a:gd name="adj1" fmla="val 49922"/>
                <a:gd name="adj2" fmla="val 17765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Belt</a:t>
              </a:r>
            </a:p>
          </p:txBody>
        </p:sp>
        <p:sp>
          <p:nvSpPr>
            <p:cNvPr id="31" name="Speech Bubble: Rectangle 30">
              <a:extLst>
                <a:ext uri="{FF2B5EF4-FFF2-40B4-BE49-F238E27FC236}">
                  <a16:creationId xmlns:a16="http://schemas.microsoft.com/office/drawing/2014/main" id="{57229B8C-CA8C-A9C6-BB54-03F581153245}"/>
                </a:ext>
              </a:extLst>
            </p:cNvPr>
            <p:cNvSpPr/>
            <p:nvPr/>
          </p:nvSpPr>
          <p:spPr>
            <a:xfrm>
              <a:off x="3991468" y="2366197"/>
              <a:ext cx="2080103" cy="284659"/>
            </a:xfrm>
            <a:prstGeom prst="wedgeRectCallout">
              <a:avLst>
                <a:gd name="adj1" fmla="val -75550"/>
                <a:gd name="adj2" fmla="val 3219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Aluminum Profile</a:t>
              </a:r>
            </a:p>
          </p:txBody>
        </p:sp>
        <p:sp>
          <p:nvSpPr>
            <p:cNvPr id="32" name="Speech Bubble: Rectangle 31">
              <a:extLst>
                <a:ext uri="{FF2B5EF4-FFF2-40B4-BE49-F238E27FC236}">
                  <a16:creationId xmlns:a16="http://schemas.microsoft.com/office/drawing/2014/main" id="{F1B83096-A56C-866F-C821-5D7165B3C452}"/>
                </a:ext>
              </a:extLst>
            </p:cNvPr>
            <p:cNvSpPr/>
            <p:nvPr/>
          </p:nvSpPr>
          <p:spPr>
            <a:xfrm>
              <a:off x="4784333" y="977349"/>
              <a:ext cx="914400" cy="284659"/>
            </a:xfrm>
            <a:prstGeom prst="wedgeRectCallout">
              <a:avLst>
                <a:gd name="adj1" fmla="val -66116"/>
                <a:gd name="adj2" fmla="val 8371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b="1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Roller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6D7311-EAF2-BCF8-A306-A810C5AE4A07}"/>
                </a:ext>
              </a:extLst>
            </p:cNvPr>
            <p:cNvSpPr/>
            <p:nvPr/>
          </p:nvSpPr>
          <p:spPr>
            <a:xfrm>
              <a:off x="600521" y="929711"/>
              <a:ext cx="5630625" cy="3152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8C5EF5-DD93-1B2A-9425-1DA0408A2EC8}"/>
                </a:ext>
              </a:extLst>
            </p:cNvPr>
            <p:cNvSpPr txBox="1"/>
            <p:nvPr/>
          </p:nvSpPr>
          <p:spPr>
            <a:xfrm>
              <a:off x="4018239" y="3200332"/>
              <a:ext cx="1971993" cy="64183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i="1" u="sng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Assembly By CHT-MOLD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359C997-25D4-9D24-533A-71860D640BD9}"/>
              </a:ext>
            </a:extLst>
          </p:cNvPr>
          <p:cNvSpPr txBox="1"/>
          <p:nvPr/>
        </p:nvSpPr>
        <p:spPr>
          <a:xfrm>
            <a:off x="9364634" y="554898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 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B4E882-DC8F-BF01-8123-B25BDFC69F0C}"/>
              </a:ext>
            </a:extLst>
          </p:cNvPr>
          <p:cNvSpPr txBox="1"/>
          <p:nvPr/>
        </p:nvSpPr>
        <p:spPr>
          <a:xfrm>
            <a:off x="9429993" y="187106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 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CF5EC4-3680-7AF5-834F-66EA977F6117}"/>
              </a:ext>
            </a:extLst>
          </p:cNvPr>
          <p:cNvSpPr txBox="1"/>
          <p:nvPr/>
        </p:nvSpPr>
        <p:spPr>
          <a:xfrm>
            <a:off x="7955234" y="1388375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1975BE-DF8C-3D1C-01CA-EC6E6EA30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14" y="1609399"/>
            <a:ext cx="3302014" cy="16232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A58427-3C09-5B9B-C1CF-FB322F6E3139}"/>
              </a:ext>
            </a:extLst>
          </p:cNvPr>
          <p:cNvSpPr txBox="1"/>
          <p:nvPr/>
        </p:nvSpPr>
        <p:spPr>
          <a:xfrm>
            <a:off x="180314" y="1240489"/>
            <a:ext cx="3280793" cy="2708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tIns="27432" bIns="27432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US" sz="1400" b="1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Unit Price (In case of order)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551DF-C88A-C4AD-F0B3-EB345700F4CA}"/>
              </a:ext>
            </a:extLst>
          </p:cNvPr>
          <p:cNvSpPr txBox="1"/>
          <p:nvPr/>
        </p:nvSpPr>
        <p:spPr>
          <a:xfrm>
            <a:off x="3527010" y="1527177"/>
            <a:ext cx="3491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400" b="1" kern="0" dirty="0">
                <a:solidFill>
                  <a:prstClr val="black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Unit Price :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set length 1.2 meters price 265,405 baht</a:t>
            </a:r>
            <a:endParaRPr lang="en-US" sz="2800" b="1" u="sng" dirty="0">
              <a:solidFill>
                <a:srgbClr val="FF0000"/>
              </a:solidFill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1D64A-F6EC-7FA0-4978-C4AC4DEFC97D}"/>
              </a:ext>
            </a:extLst>
          </p:cNvPr>
          <p:cNvSpPr txBox="1"/>
          <p:nvPr/>
        </p:nvSpPr>
        <p:spPr>
          <a:xfrm>
            <a:off x="2299487" y="6032953"/>
            <a:ext cx="4131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1600" b="1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</a:t>
            </a:r>
            <a:r>
              <a:rPr lang="en-US" sz="1600" b="1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set of Estimate Cost</a:t>
            </a:r>
            <a:r>
              <a:rPr lang="th-TH" sz="1600" b="1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80,000 baht </a:t>
            </a:r>
            <a:endParaRPr lang="en-US" b="1" u="sng" dirty="0"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05AE63-45EC-83A7-E3D2-EC1F8D803300}"/>
              </a:ext>
            </a:extLst>
          </p:cNvPr>
          <p:cNvSpPr txBox="1"/>
          <p:nvPr/>
        </p:nvSpPr>
        <p:spPr>
          <a:xfrm>
            <a:off x="4856510" y="3649819"/>
            <a:ext cx="964422" cy="276999"/>
          </a:xfrm>
          <a:prstGeom prst="rect">
            <a:avLst/>
          </a:prstGeom>
          <a:solidFill>
            <a:srgbClr val="E7E6E6">
              <a:lumMod val="90000"/>
            </a:srgbClr>
          </a:solidFill>
        </p:spPr>
        <p:txBody>
          <a:bodyPr wrap="square" rtlCol="0">
            <a:spAutoFit/>
          </a:bodyPr>
          <a:lstStyle/>
          <a:p>
            <a:pPr lvl="0" defTabSz="457200"/>
            <a:r>
              <a:rPr lang="en-US" sz="12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Conveyor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0BD97A-A7AE-1B83-A08E-DBFE2A333807}"/>
              </a:ext>
            </a:extLst>
          </p:cNvPr>
          <p:cNvSpPr txBox="1"/>
          <p:nvPr/>
        </p:nvSpPr>
        <p:spPr>
          <a:xfrm>
            <a:off x="8586377" y="894358"/>
            <a:ext cx="2413711" cy="3016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tIns="27432" bIns="27432" rtlCol="0">
            <a:spAutoFit/>
          </a:bodyPr>
          <a:lstStyle/>
          <a:p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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 Conveyor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9D9E8C-C42E-09D1-9886-0451F7D18D9C}"/>
              </a:ext>
            </a:extLst>
          </p:cNvPr>
          <p:cNvSpPr txBox="1"/>
          <p:nvPr/>
        </p:nvSpPr>
        <p:spPr>
          <a:xfrm>
            <a:off x="3885006" y="2814334"/>
            <a:ext cx="2812210" cy="307777"/>
          </a:xfrm>
          <a:prstGeom prst="rect">
            <a:avLst/>
          </a:prstGeom>
          <a:solidFill>
            <a:srgbClr val="A5A5A5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285750" lvl="0" indent="-285750" defTabSz="280988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kern="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price from Misumi 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-34"/>
              <a:cs typeface="Tahoma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8D5DD1-E75F-2272-DFA6-B887C41F991D}"/>
              </a:ext>
            </a:extLst>
          </p:cNvPr>
          <p:cNvSpPr txBox="1"/>
          <p:nvPr/>
        </p:nvSpPr>
        <p:spPr>
          <a:xfrm>
            <a:off x="-1" y="6388377"/>
            <a:ext cx="1091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FF0000"/>
                </a:solidFill>
              </a:defRPr>
            </a:lvl1pPr>
          </a:lstStyle>
          <a:p>
            <a:pPr defTabSz="457200"/>
            <a:r>
              <a:rPr lang="en-US" sz="2000" b="1" dirty="0">
                <a:solidFill>
                  <a:schemeClr val="tx1"/>
                </a:solidFill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“Select Concept</a:t>
            </a:r>
            <a:r>
              <a:rPr lang="th-TH" sz="2000" b="1" dirty="0">
                <a:solidFill>
                  <a:schemeClr val="tx1"/>
                </a:solidFill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</a:t>
            </a:r>
            <a:r>
              <a:rPr lang="en-US" sz="2000" b="1" dirty="0">
                <a:solidFill>
                  <a:schemeClr val="tx1"/>
                </a:solidFill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buying some parts to assemble internally to reduce costs”.</a:t>
            </a:r>
            <a:endParaRPr lang="en-US" sz="2000" dirty="0">
              <a:solidFill>
                <a:schemeClr val="tx1"/>
              </a:solidFill>
              <a:highlight>
                <a:srgbClr val="00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AC9505-9304-770E-7309-7F99E0B436DA}"/>
              </a:ext>
            </a:extLst>
          </p:cNvPr>
          <p:cNvSpPr txBox="1"/>
          <p:nvPr/>
        </p:nvSpPr>
        <p:spPr>
          <a:xfrm>
            <a:off x="8935675" y="5057813"/>
            <a:ext cx="153279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 5.5 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4BF30-82D0-FB60-B353-7F04D8244A49}"/>
              </a:ext>
            </a:extLst>
          </p:cNvPr>
          <p:cNvSpPr txBox="1"/>
          <p:nvPr/>
        </p:nvSpPr>
        <p:spPr>
          <a:xfrm>
            <a:off x="7112897" y="3588264"/>
            <a:ext cx="153279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 9.5 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2FD563-0ACA-4413-D3EF-1906B16150C3}"/>
              </a:ext>
            </a:extLst>
          </p:cNvPr>
          <p:cNvSpPr txBox="1"/>
          <p:nvPr/>
        </p:nvSpPr>
        <p:spPr>
          <a:xfrm>
            <a:off x="135958" y="872637"/>
            <a:ext cx="3183805" cy="270843"/>
          </a:xfrm>
          <a:prstGeom prst="rect">
            <a:avLst/>
          </a:prstGeom>
          <a:solidFill>
            <a:srgbClr val="44546A">
              <a:lumMod val="20000"/>
              <a:lumOff val="80000"/>
            </a:srgbClr>
          </a:solidFill>
        </p:spPr>
        <p:txBody>
          <a:bodyPr wrap="square" tIns="27432" bIns="27432" rtlCol="0">
            <a:spAutoFit/>
          </a:bodyPr>
          <a:lstStyle/>
          <a:p>
            <a:pPr lvl="0"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 Concept</a:t>
            </a:r>
            <a:r>
              <a:rPr kumimoji="0" lang="th-TH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 1 .</a:t>
            </a:r>
            <a:r>
              <a:rPr lang="en-US" sz="1400" b="1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Ready-made order.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886ED7-36B3-DC6F-BE92-10C9DCC46E54}"/>
              </a:ext>
            </a:extLst>
          </p:cNvPr>
          <p:cNvSpPr txBox="1"/>
          <p:nvPr/>
        </p:nvSpPr>
        <p:spPr>
          <a:xfrm>
            <a:off x="108503" y="3360074"/>
            <a:ext cx="3341910" cy="270843"/>
          </a:xfrm>
          <a:prstGeom prst="rect">
            <a:avLst/>
          </a:prstGeom>
          <a:solidFill>
            <a:srgbClr val="44546A">
              <a:lumMod val="20000"/>
              <a:lumOff val="80000"/>
            </a:srgbClr>
          </a:solidFill>
        </p:spPr>
        <p:txBody>
          <a:bodyPr wrap="square" tIns="27432" bIns="27432" rtlCol="0">
            <a:spAutoFit/>
          </a:bodyPr>
          <a:lstStyle/>
          <a:p>
            <a:pPr lvl="0"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 Concept</a:t>
            </a:r>
            <a:r>
              <a:rPr kumimoji="0" lang="th-TH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2</a:t>
            </a:r>
            <a:r>
              <a:rPr kumimoji="0" lang="th-TH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.</a:t>
            </a:r>
            <a:r>
              <a:rPr lang="en-US" sz="1400" b="1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 Ordering some parts.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7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110FB-7E79-B9CB-5A8A-DBE1E2881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8141D9-D192-6522-8BD7-5B2D0F21837A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A51FC7-A23E-DEC2-A0C7-DC67B02B9613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905D9AB-C803-1C73-3AC2-944A199B6975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AEC832-D89E-1BC7-9771-6BF2F8889ECF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16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53ADFC-43B2-D2CC-5FE1-E8493A890EB3}"/>
              </a:ext>
            </a:extLst>
          </p:cNvPr>
          <p:cNvSpPr txBox="1"/>
          <p:nvPr/>
        </p:nvSpPr>
        <p:spPr>
          <a:xfrm>
            <a:off x="269769" y="531823"/>
            <a:ext cx="2883978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Electrical Equipment </a:t>
            </a:r>
            <a:r>
              <a:rPr lang="en-US" sz="16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0A49C7-AEB4-D952-FAE9-CD38D94A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03" y="4180115"/>
            <a:ext cx="2104467" cy="2527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C9052-0813-6B4A-A377-C360D081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568" y="1028226"/>
            <a:ext cx="4328159" cy="542305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930EE4-D2BC-5715-3117-07608E0C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96969"/>
              </p:ext>
            </p:extLst>
          </p:nvPr>
        </p:nvGraphicFramePr>
        <p:xfrm>
          <a:off x="323101" y="1250809"/>
          <a:ext cx="5898535" cy="2894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456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2377824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1035454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876231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1143570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426336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4.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Electrical Equipment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32527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325279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32527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Box Control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35054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PLC MELSEC-F FX3S </a:t>
                      </a:r>
                      <a:endParaRPr lang="en-US" sz="6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32527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GOT2000 Series GT21 </a:t>
                      </a:r>
                      <a:endParaRPr lang="en-US" sz="6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947631"/>
                  </a:ext>
                </a:extLst>
              </a:tr>
              <a:tr h="32527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Support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370244"/>
                  </a:ext>
                </a:extLst>
              </a:tr>
              <a:tr h="477437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01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3A35CCE2-ACA0-DB64-AE50-60EB99B562B8}"/>
              </a:ext>
            </a:extLst>
          </p:cNvPr>
          <p:cNvSpPr/>
          <p:nvPr/>
        </p:nvSpPr>
        <p:spPr>
          <a:xfrm>
            <a:off x="60386" y="940279"/>
            <a:ext cx="7219274" cy="58711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5016126" y="9698196"/>
            <a:ext cx="535157" cy="206053"/>
          </a:xfrm>
          <a:prstGeom prst="wedgeRectCallout">
            <a:avLst>
              <a:gd name="adj1" fmla="val 93285"/>
              <a:gd name="adj2" fmla="val 1032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" dirty="0">
                <a:solidFill>
                  <a:schemeClr val="tx1"/>
                </a:solidFill>
              </a:rPr>
              <a:t>Robot</a:t>
            </a:r>
          </a:p>
        </p:txBody>
      </p:sp>
      <p:sp>
        <p:nvSpPr>
          <p:cNvPr id="41" name="Rectangular Callout 40"/>
          <p:cNvSpPr/>
          <p:nvPr/>
        </p:nvSpPr>
        <p:spPr>
          <a:xfrm>
            <a:off x="2154392" y="9664776"/>
            <a:ext cx="1000278" cy="292989"/>
          </a:xfrm>
          <a:prstGeom prst="wedgeRectCallout">
            <a:avLst>
              <a:gd name="adj1" fmla="val 93285"/>
              <a:gd name="adj2" fmla="val 1032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" dirty="0">
                <a:solidFill>
                  <a:schemeClr val="tx1"/>
                </a:solidFill>
              </a:rPr>
              <a:t>Conveyor Unit</a:t>
            </a:r>
          </a:p>
        </p:txBody>
      </p:sp>
      <p:sp>
        <p:nvSpPr>
          <p:cNvPr id="42" name="Rectangular Callout 41"/>
          <p:cNvSpPr/>
          <p:nvPr/>
        </p:nvSpPr>
        <p:spPr>
          <a:xfrm>
            <a:off x="1073026" y="9320409"/>
            <a:ext cx="980475" cy="266804"/>
          </a:xfrm>
          <a:prstGeom prst="wedgeRectCallout">
            <a:avLst>
              <a:gd name="adj1" fmla="val 93285"/>
              <a:gd name="adj2" fmla="val 1032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" dirty="0">
                <a:solidFill>
                  <a:schemeClr val="tx1"/>
                </a:solidFill>
              </a:rPr>
              <a:t>Conveyor Unit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3920851" y="9664776"/>
            <a:ext cx="1005043" cy="246323"/>
          </a:xfrm>
          <a:prstGeom prst="wedgeRectCallout">
            <a:avLst>
              <a:gd name="adj1" fmla="val 26459"/>
              <a:gd name="adj2" fmla="val 5183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Camera Unit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9847529"/>
            <a:ext cx="4834606" cy="2314741"/>
            <a:chOff x="866221" y="1505458"/>
            <a:chExt cx="5271442" cy="25597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7856" y="1505458"/>
              <a:ext cx="4999807" cy="2559756"/>
            </a:xfrm>
            <a:prstGeom prst="rect">
              <a:avLst/>
            </a:prstGeom>
          </p:spPr>
        </p:pic>
        <p:sp>
          <p:nvSpPr>
            <p:cNvPr id="23" name="Rounded Rectangular Callout 22"/>
            <p:cNvSpPr/>
            <p:nvPr/>
          </p:nvSpPr>
          <p:spPr>
            <a:xfrm>
              <a:off x="4153155" y="2402692"/>
              <a:ext cx="1231337" cy="248189"/>
            </a:xfrm>
            <a:prstGeom prst="wedgeRoundRectCallout">
              <a:avLst>
                <a:gd name="adj1" fmla="val -119897"/>
                <a:gd name="adj2" fmla="val 28933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31" dirty="0">
                  <a:solidFill>
                    <a:schemeClr val="tx1"/>
                  </a:solidFill>
                </a:rPr>
                <a:t>1.Auto-Cutting Gate </a:t>
              </a:r>
            </a:p>
          </p:txBody>
        </p:sp>
        <p:sp>
          <p:nvSpPr>
            <p:cNvPr id="24" name="Rounded Rectangular Callout 23"/>
            <p:cNvSpPr/>
            <p:nvPr/>
          </p:nvSpPr>
          <p:spPr>
            <a:xfrm>
              <a:off x="2622415" y="1641780"/>
              <a:ext cx="1194667" cy="248189"/>
            </a:xfrm>
            <a:prstGeom prst="wedgeRoundRectCallout">
              <a:avLst>
                <a:gd name="adj1" fmla="val 4619"/>
                <a:gd name="adj2" fmla="val 46344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31" dirty="0">
                  <a:solidFill>
                    <a:schemeClr val="tx1"/>
                  </a:solidFill>
                </a:rPr>
                <a:t>2.Auto-PAD Printing </a:t>
              </a:r>
            </a:p>
          </p:txBody>
        </p:sp>
        <p:sp>
          <p:nvSpPr>
            <p:cNvPr id="27" name="Rounded Rectangular Callout 26"/>
            <p:cNvSpPr/>
            <p:nvPr/>
          </p:nvSpPr>
          <p:spPr>
            <a:xfrm>
              <a:off x="1731890" y="1979853"/>
              <a:ext cx="1194667" cy="248189"/>
            </a:xfrm>
            <a:prstGeom prst="wedgeRoundRectCallout">
              <a:avLst>
                <a:gd name="adj1" fmla="val 31399"/>
                <a:gd name="adj2" fmla="val 236162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31" dirty="0">
                  <a:solidFill>
                    <a:schemeClr val="tx1"/>
                  </a:solidFill>
                </a:rPr>
                <a:t>3.Auto-Appearance CHK by Camera </a:t>
              </a:r>
            </a:p>
          </p:txBody>
        </p:sp>
        <p:sp>
          <p:nvSpPr>
            <p:cNvPr id="30" name="Rounded Rectangular Callout 29"/>
            <p:cNvSpPr/>
            <p:nvPr/>
          </p:nvSpPr>
          <p:spPr>
            <a:xfrm>
              <a:off x="866221" y="2335553"/>
              <a:ext cx="1401104" cy="248189"/>
            </a:xfrm>
            <a:prstGeom prst="wedgeRoundRectCallout">
              <a:avLst>
                <a:gd name="adj1" fmla="val 52823"/>
                <a:gd name="adj2" fmla="val 25842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31" dirty="0">
                  <a:solidFill>
                    <a:schemeClr val="tx1"/>
                  </a:solidFill>
                </a:rPr>
                <a:t>4.Auto-Packing by Robot </a:t>
              </a: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D0B63AD-270C-0BAC-F8D2-326D28F07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66245"/>
              </p:ext>
            </p:extLst>
          </p:nvPr>
        </p:nvGraphicFramePr>
        <p:xfrm>
          <a:off x="167235" y="1048504"/>
          <a:ext cx="3295290" cy="1724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67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326667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578469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489517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638870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240702">
                <a:tc grid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1.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Auto Cutting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16407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164077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19576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Air Nipper 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19576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Sensor Check 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19576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Solenoid Valve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947631"/>
                  </a:ext>
                </a:extLst>
              </a:tr>
              <a:tr h="19576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Structure and Cover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370244"/>
                  </a:ext>
                </a:extLst>
              </a:tr>
              <a:tr h="290214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42BD8B0-E470-C7E0-663C-40E772958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151721"/>
              </p:ext>
            </p:extLst>
          </p:nvPr>
        </p:nvGraphicFramePr>
        <p:xfrm>
          <a:off x="167235" y="3151285"/>
          <a:ext cx="3295290" cy="1543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67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326667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578469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489517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638870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292836">
                <a:tc grid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Camera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17702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164077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246446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Camera (IV 4 KEYENCE)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110</a:t>
                      </a:r>
                      <a:endParaRPr lang="en-US" sz="8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246446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Structure and Cover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36534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8051A10-B486-AC16-7321-531315DE8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812"/>
              </p:ext>
            </p:extLst>
          </p:nvPr>
        </p:nvGraphicFramePr>
        <p:xfrm>
          <a:off x="167235" y="5131670"/>
          <a:ext cx="3295290" cy="1562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67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326667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578470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489517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638869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242217">
                <a:tc grid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3. Conveyor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17501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175010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202196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 Motor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19699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Belt Conveyor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196999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Structure Conveyor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947631"/>
                  </a:ext>
                </a:extLst>
              </a:tr>
              <a:tr h="292041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40D6D0-C458-1482-6C16-52BFD70E9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023734"/>
              </p:ext>
            </p:extLst>
          </p:nvPr>
        </p:nvGraphicFramePr>
        <p:xfrm>
          <a:off x="3896177" y="1033266"/>
          <a:ext cx="3295290" cy="173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33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328401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578469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489517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638870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238866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4.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Electrical Equipment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16908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169087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194275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Box Control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194275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PLC MELSEC-F FX3S </a:t>
                      </a:r>
                      <a:endParaRPr lang="en-US" sz="1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194275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GOT2000 Series GT21 </a:t>
                      </a:r>
                      <a:endParaRPr lang="en-US" sz="1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947631"/>
                  </a:ext>
                </a:extLst>
              </a:tr>
              <a:tr h="194275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Support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370244"/>
                  </a:ext>
                </a:extLst>
              </a:tr>
              <a:tr h="288001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343F041-A874-84D6-810E-098ADDD81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884326"/>
              </p:ext>
            </p:extLst>
          </p:nvPr>
        </p:nvGraphicFramePr>
        <p:xfrm>
          <a:off x="3896177" y="3157403"/>
          <a:ext cx="3295290" cy="1570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67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326667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578469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489517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638870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299723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5.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Cover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18119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164077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252242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Area Sensor 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252242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Structure and Cover 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37393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3C9C278-0B0F-B5BD-5D4E-86F729347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00418"/>
              </p:ext>
            </p:extLst>
          </p:nvPr>
        </p:nvGraphicFramePr>
        <p:xfrm>
          <a:off x="3896177" y="5152952"/>
          <a:ext cx="3295290" cy="1561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67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326667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578469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489517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638870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297372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6.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Gripper Robot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179768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164077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250265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Cylinder Gipper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35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250265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Structure and Cover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37100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97A9212-4B75-2C42-E837-397FBF5142B2}"/>
              </a:ext>
            </a:extLst>
          </p:cNvPr>
          <p:cNvSpPr txBox="1"/>
          <p:nvPr/>
        </p:nvSpPr>
        <p:spPr>
          <a:xfrm>
            <a:off x="228874" y="499382"/>
            <a:ext cx="1183948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 : Equipment for Unit in Projection Auto Production Step 2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A91BF17-B28F-12FE-C14D-9EFB40FFCBCC}"/>
              </a:ext>
            </a:extLst>
          </p:cNvPr>
          <p:cNvGrpSpPr/>
          <p:nvPr/>
        </p:nvGrpSpPr>
        <p:grpSpPr>
          <a:xfrm>
            <a:off x="7386509" y="1015934"/>
            <a:ext cx="4681846" cy="2907102"/>
            <a:chOff x="5601054" y="3761251"/>
            <a:chExt cx="6467301" cy="222701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ED25FCA-DCE1-E1D5-B140-B0CD453F1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9133" y="3789592"/>
              <a:ext cx="5465550" cy="2198673"/>
            </a:xfrm>
            <a:prstGeom prst="rect">
              <a:avLst/>
            </a:prstGeom>
          </p:spPr>
        </p:pic>
        <p:sp>
          <p:nvSpPr>
            <p:cNvPr id="40" name="Line Callout 1 43">
              <a:extLst>
                <a:ext uri="{FF2B5EF4-FFF2-40B4-BE49-F238E27FC236}">
                  <a16:creationId xmlns:a16="http://schemas.microsoft.com/office/drawing/2014/main" id="{7CCE0782-5483-F2E7-98BC-66D273780AD8}"/>
                </a:ext>
              </a:extLst>
            </p:cNvPr>
            <p:cNvSpPr/>
            <p:nvPr/>
          </p:nvSpPr>
          <p:spPr>
            <a:xfrm flipH="1">
              <a:off x="6751432" y="4563967"/>
              <a:ext cx="489823" cy="129285"/>
            </a:xfrm>
            <a:prstGeom prst="borderCallout1">
              <a:avLst>
                <a:gd name="adj1" fmla="val 18750"/>
                <a:gd name="adj2" fmla="val -8333"/>
                <a:gd name="adj3" fmla="val 341867"/>
                <a:gd name="adj4" fmla="val -27596"/>
              </a:avLst>
            </a:prstGeom>
            <a:solidFill>
              <a:srgbClr val="CFF9FD"/>
            </a:solidFill>
            <a:ln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Man-2</a:t>
              </a:r>
            </a:p>
          </p:txBody>
        </p:sp>
        <p:sp>
          <p:nvSpPr>
            <p:cNvPr id="43" name="Line Callout 1 44">
              <a:extLst>
                <a:ext uri="{FF2B5EF4-FFF2-40B4-BE49-F238E27FC236}">
                  <a16:creationId xmlns:a16="http://schemas.microsoft.com/office/drawing/2014/main" id="{155AA06C-8B83-63DE-8315-24FB97478D58}"/>
                </a:ext>
              </a:extLst>
            </p:cNvPr>
            <p:cNvSpPr/>
            <p:nvPr/>
          </p:nvSpPr>
          <p:spPr>
            <a:xfrm>
              <a:off x="8829173" y="3942111"/>
              <a:ext cx="764147" cy="198649"/>
            </a:xfrm>
            <a:prstGeom prst="borderCallout1">
              <a:avLst>
                <a:gd name="adj1" fmla="val 18750"/>
                <a:gd name="adj2" fmla="val -8333"/>
                <a:gd name="adj3" fmla="val 307280"/>
                <a:gd name="adj4" fmla="val -28932"/>
              </a:avLst>
            </a:prstGeom>
            <a:solidFill>
              <a:srgbClr val="CFF9FD"/>
            </a:solidFill>
            <a:ln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Man-1</a:t>
              </a:r>
            </a:p>
          </p:txBody>
        </p:sp>
        <p:sp>
          <p:nvSpPr>
            <p:cNvPr id="48" name="Line Callout 1 45">
              <a:extLst>
                <a:ext uri="{FF2B5EF4-FFF2-40B4-BE49-F238E27FC236}">
                  <a16:creationId xmlns:a16="http://schemas.microsoft.com/office/drawing/2014/main" id="{1B59EBA3-4599-7014-4ECD-BD69AF8B8FD4}"/>
                </a:ext>
              </a:extLst>
            </p:cNvPr>
            <p:cNvSpPr/>
            <p:nvPr/>
          </p:nvSpPr>
          <p:spPr>
            <a:xfrm flipH="1">
              <a:off x="6950581" y="3844778"/>
              <a:ext cx="764147" cy="162277"/>
            </a:xfrm>
            <a:prstGeom prst="borderCallout1">
              <a:avLst>
                <a:gd name="adj1" fmla="val 18750"/>
                <a:gd name="adj2" fmla="val -8333"/>
                <a:gd name="adj3" fmla="val 372549"/>
                <a:gd name="adj4" fmla="val -39353"/>
              </a:avLst>
            </a:prstGeom>
            <a:solidFill>
              <a:srgbClr val="CFF9FD"/>
            </a:solidFill>
            <a:ln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Man-3</a:t>
              </a:r>
            </a:p>
          </p:txBody>
        </p:sp>
        <p:sp>
          <p:nvSpPr>
            <p:cNvPr id="51" name="Line Callout 1 46">
              <a:extLst>
                <a:ext uri="{FF2B5EF4-FFF2-40B4-BE49-F238E27FC236}">
                  <a16:creationId xmlns:a16="http://schemas.microsoft.com/office/drawing/2014/main" id="{2947CCD2-CE48-96D0-F77E-44AB41BF1693}"/>
                </a:ext>
              </a:extLst>
            </p:cNvPr>
            <p:cNvSpPr/>
            <p:nvPr/>
          </p:nvSpPr>
          <p:spPr>
            <a:xfrm>
              <a:off x="10330845" y="4359946"/>
              <a:ext cx="1601853" cy="248857"/>
            </a:xfrm>
            <a:prstGeom prst="borderCallout1">
              <a:avLst>
                <a:gd name="adj1" fmla="val 18750"/>
                <a:gd name="adj2" fmla="val -8333"/>
                <a:gd name="adj3" fmla="val 155772"/>
                <a:gd name="adj4" fmla="val -52434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-Auto-Cutting Gate</a:t>
              </a:r>
            </a:p>
            <a:p>
              <a:r>
                <a:rPr lang="en-US" sz="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 PAD</a:t>
              </a:r>
            </a:p>
          </p:txBody>
        </p:sp>
        <p:sp>
          <p:nvSpPr>
            <p:cNvPr id="53" name="Line Callout 1 48">
              <a:extLst>
                <a:ext uri="{FF2B5EF4-FFF2-40B4-BE49-F238E27FC236}">
                  <a16:creationId xmlns:a16="http://schemas.microsoft.com/office/drawing/2014/main" id="{D727D8EC-DE8B-8777-1BA8-2916B53D7A12}"/>
                </a:ext>
              </a:extLst>
            </p:cNvPr>
            <p:cNvSpPr/>
            <p:nvPr/>
          </p:nvSpPr>
          <p:spPr>
            <a:xfrm>
              <a:off x="8726899" y="4981909"/>
              <a:ext cx="1601852" cy="248857"/>
            </a:xfrm>
            <a:prstGeom prst="borderCallout1">
              <a:avLst>
                <a:gd name="adj1" fmla="val 18750"/>
                <a:gd name="adj2" fmla="val -8333"/>
                <a:gd name="adj3" fmla="val 155772"/>
                <a:gd name="adj4" fmla="val -52434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-Auto-Cutting Gate</a:t>
              </a:r>
            </a:p>
            <a:p>
              <a:r>
                <a:rPr lang="en-US" sz="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 PAD</a:t>
              </a:r>
            </a:p>
          </p:txBody>
        </p:sp>
        <p:sp>
          <p:nvSpPr>
            <p:cNvPr id="55" name="Line Callout 1 49">
              <a:extLst>
                <a:ext uri="{FF2B5EF4-FFF2-40B4-BE49-F238E27FC236}">
                  <a16:creationId xmlns:a16="http://schemas.microsoft.com/office/drawing/2014/main" id="{1C162E1B-6292-1AFF-88F6-A4867B61648F}"/>
                </a:ext>
              </a:extLst>
            </p:cNvPr>
            <p:cNvSpPr/>
            <p:nvPr/>
          </p:nvSpPr>
          <p:spPr>
            <a:xfrm flipH="1">
              <a:off x="6309132" y="5364722"/>
              <a:ext cx="1177374" cy="198649"/>
            </a:xfrm>
            <a:prstGeom prst="borderCallout1">
              <a:avLst>
                <a:gd name="adj1" fmla="val 18750"/>
                <a:gd name="adj2" fmla="val -8333"/>
                <a:gd name="adj3" fmla="val -123782"/>
                <a:gd name="adj4" fmla="val -2382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 Camera CHK</a:t>
              </a:r>
            </a:p>
          </p:txBody>
        </p:sp>
        <p:sp>
          <p:nvSpPr>
            <p:cNvPr id="56" name="Line Callout 1 53">
              <a:extLst>
                <a:ext uri="{FF2B5EF4-FFF2-40B4-BE49-F238E27FC236}">
                  <a16:creationId xmlns:a16="http://schemas.microsoft.com/office/drawing/2014/main" id="{335FED55-D470-A22D-D77E-9AE3743BC83F}"/>
                </a:ext>
              </a:extLst>
            </p:cNvPr>
            <p:cNvSpPr/>
            <p:nvPr/>
          </p:nvSpPr>
          <p:spPr>
            <a:xfrm>
              <a:off x="9896550" y="3904814"/>
              <a:ext cx="1601854" cy="198649"/>
            </a:xfrm>
            <a:prstGeom prst="borderCallout1">
              <a:avLst>
                <a:gd name="adj1" fmla="val 18750"/>
                <a:gd name="adj2" fmla="val -8333"/>
                <a:gd name="adj3" fmla="val 267594"/>
                <a:gd name="adj4" fmla="val -51433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 Camera CHK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B131B8-1EE2-176E-607D-2FE4443C0300}"/>
                </a:ext>
              </a:extLst>
            </p:cNvPr>
            <p:cNvSpPr txBox="1"/>
            <p:nvPr/>
          </p:nvSpPr>
          <p:spPr>
            <a:xfrm>
              <a:off x="10151393" y="5448051"/>
              <a:ext cx="1916962" cy="21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1.Modify Auto Set #1.</a:t>
              </a:r>
            </a:p>
            <a:p>
              <a:r>
                <a:rPr lang="en-US" sz="6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to cover all part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6A8BA1-DEED-9549-6852-2D38050C7B81}"/>
                </a:ext>
              </a:extLst>
            </p:cNvPr>
            <p:cNvSpPr txBox="1"/>
            <p:nvPr/>
          </p:nvSpPr>
          <p:spPr>
            <a:xfrm>
              <a:off x="5820049" y="5674481"/>
              <a:ext cx="1916962" cy="14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2.Add Auto Set #2.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17573A8-7283-7A52-E03E-75613F80D97E}"/>
                </a:ext>
              </a:extLst>
            </p:cNvPr>
            <p:cNvSpPr txBox="1"/>
            <p:nvPr/>
          </p:nvSpPr>
          <p:spPr>
            <a:xfrm>
              <a:off x="5601054" y="4672662"/>
              <a:ext cx="1916962" cy="282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3.Add Conveyor u. </a:t>
              </a:r>
            </a:p>
            <a:p>
              <a:r>
                <a:rPr lang="en-US" sz="6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Combine</a:t>
              </a:r>
            </a:p>
            <a:p>
              <a:r>
                <a:rPr lang="en-US" sz="600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2 MC.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E56BD6B-CB3A-0750-19CF-C190F30BA821}"/>
                </a:ext>
              </a:extLst>
            </p:cNvPr>
            <p:cNvSpPr/>
            <p:nvPr/>
          </p:nvSpPr>
          <p:spPr>
            <a:xfrm>
              <a:off x="5629975" y="3761251"/>
              <a:ext cx="6392930" cy="2219326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Right Arrow 59">
              <a:extLst>
                <a:ext uri="{FF2B5EF4-FFF2-40B4-BE49-F238E27FC236}">
                  <a16:creationId xmlns:a16="http://schemas.microsoft.com/office/drawing/2014/main" id="{6A7FD928-0369-4DF0-5BBD-0F7B463914B5}"/>
                </a:ext>
              </a:extLst>
            </p:cNvPr>
            <p:cNvSpPr/>
            <p:nvPr/>
          </p:nvSpPr>
          <p:spPr>
            <a:xfrm>
              <a:off x="7495076" y="5666362"/>
              <a:ext cx="264434" cy="19715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Right Arrow 60">
              <a:extLst>
                <a:ext uri="{FF2B5EF4-FFF2-40B4-BE49-F238E27FC236}">
                  <a16:creationId xmlns:a16="http://schemas.microsoft.com/office/drawing/2014/main" id="{89CD1B85-7F6B-F1D3-7275-B86E6E70F300}"/>
                </a:ext>
              </a:extLst>
            </p:cNvPr>
            <p:cNvSpPr/>
            <p:nvPr/>
          </p:nvSpPr>
          <p:spPr>
            <a:xfrm>
              <a:off x="6266231" y="4939803"/>
              <a:ext cx="264434" cy="19715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Callout 1 61">
              <a:extLst>
                <a:ext uri="{FF2B5EF4-FFF2-40B4-BE49-F238E27FC236}">
                  <a16:creationId xmlns:a16="http://schemas.microsoft.com/office/drawing/2014/main" id="{89E171E3-4E5B-733D-EC41-570979F2E3BB}"/>
                </a:ext>
              </a:extLst>
            </p:cNvPr>
            <p:cNvSpPr/>
            <p:nvPr/>
          </p:nvSpPr>
          <p:spPr>
            <a:xfrm flipH="1">
              <a:off x="5820049" y="4022075"/>
              <a:ext cx="1007609" cy="193149"/>
            </a:xfrm>
            <a:prstGeom prst="borderCallout1">
              <a:avLst>
                <a:gd name="adj1" fmla="val 18750"/>
                <a:gd name="adj2" fmla="val -8333"/>
                <a:gd name="adj3" fmla="val 55931"/>
                <a:gd name="adj4" fmla="val -8528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 AGV</a:t>
              </a:r>
            </a:p>
          </p:txBody>
        </p:sp>
        <p:sp>
          <p:nvSpPr>
            <p:cNvPr id="71" name="Right Arrow 62">
              <a:extLst>
                <a:ext uri="{FF2B5EF4-FFF2-40B4-BE49-F238E27FC236}">
                  <a16:creationId xmlns:a16="http://schemas.microsoft.com/office/drawing/2014/main" id="{BE4129F9-9BCC-0229-53E6-0625A258A290}"/>
                </a:ext>
              </a:extLst>
            </p:cNvPr>
            <p:cNvSpPr/>
            <p:nvPr/>
          </p:nvSpPr>
          <p:spPr>
            <a:xfrm flipH="1">
              <a:off x="10226823" y="5106337"/>
              <a:ext cx="238294" cy="19715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850F8BC-5E80-C1C6-8D53-75A16DDF2815}"/>
              </a:ext>
            </a:extLst>
          </p:cNvPr>
          <p:cNvSpPr txBox="1"/>
          <p:nvPr/>
        </p:nvSpPr>
        <p:spPr>
          <a:xfrm>
            <a:off x="7665928" y="4230229"/>
            <a:ext cx="4423007" cy="1329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 Show Cost for Unit by Unit</a:t>
            </a:r>
          </a:p>
          <a:p>
            <a:pPr>
              <a:lnSpc>
                <a:spcPct val="200000"/>
              </a:lnSpc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 Detail Unit for 1 Machine Cost = </a:t>
            </a:r>
            <a:r>
              <a:rPr lang="en-US" sz="1100" b="1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720 KB.</a:t>
            </a:r>
          </a:p>
          <a:p>
            <a:pPr>
              <a:lnSpc>
                <a:spcPct val="200000"/>
              </a:lnSpc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Project Auto Production use 2 Machine Cost =</a:t>
            </a:r>
            <a:r>
              <a:rPr lang="en-US" sz="1100" b="1" dirty="0"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1440 KB.</a:t>
            </a: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2B897DCB-B4AF-ABDE-9163-BEAFA7024441}"/>
              </a:ext>
            </a:extLst>
          </p:cNvPr>
          <p:cNvSpPr/>
          <p:nvPr/>
        </p:nvSpPr>
        <p:spPr>
          <a:xfrm>
            <a:off x="7269369" y="4768133"/>
            <a:ext cx="379874" cy="808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E898DF-A72B-E2E8-5263-37579146AFC0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2AFBC3-2E17-C180-CA7B-74E1A1E2DE33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33F26-743D-BFD8-AD9E-E98D70EDA067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FDCF91-A96F-53FD-6A47-B9D5F7D4DE50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17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71AE1F-30BC-1180-F9FB-A6A453921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008880"/>
              </p:ext>
            </p:extLst>
          </p:nvPr>
        </p:nvGraphicFramePr>
        <p:xfrm>
          <a:off x="7649243" y="5897473"/>
          <a:ext cx="4301207" cy="79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207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</a:tblGrid>
              <a:tr h="30657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 </a:t>
                      </a:r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ROI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550205"/>
                  </a:ext>
                </a:extLst>
              </a:tr>
              <a:tr h="488246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1,440 KB.</a:t>
                      </a:r>
                      <a:r>
                        <a:rPr lang="en-US" sz="1000" b="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/ 3.2 P. x 235 KB.  </a:t>
                      </a:r>
                    </a:p>
                    <a:p>
                      <a:pPr algn="ctr"/>
                      <a:r>
                        <a:rPr lang="en-US" sz="1000" b="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  </a:t>
                      </a:r>
                      <a:r>
                        <a:rPr lang="en-US" sz="1200" b="1" dirty="0">
                          <a:highlight>
                            <a:srgbClr val="00FFFF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1.95 Year (23months)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357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246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8755" y="2767280"/>
            <a:ext cx="56330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5045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07790" y="937265"/>
            <a:ext cx="6467301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Name : Mold Auto-Production  ,  Purpose : Cost Down (</a:t>
            </a:r>
            <a:r>
              <a:rPr lang="en-US" sz="1100" b="1" dirty="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</a:t>
            </a:r>
            <a:r>
              <a:rPr lang="en-US" sz="11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-JIN / </a:t>
            </a:r>
            <a:r>
              <a:rPr lang="en-US" sz="1100" b="1" dirty="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Ktsu</a:t>
            </a:r>
            <a:r>
              <a:rPr lang="en-US" sz="11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-JIN)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4792"/>
              </p:ext>
            </p:extLst>
          </p:nvPr>
        </p:nvGraphicFramePr>
        <p:xfrm>
          <a:off x="7575959" y="2751918"/>
          <a:ext cx="4301207" cy="3080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34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196373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586381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576616">
                  <a:extLst>
                    <a:ext uri="{9D8B030D-6E8A-4147-A177-3AD203B41FA5}">
                      <a16:colId xmlns:a16="http://schemas.microsoft.com/office/drawing/2014/main" val="3375646215"/>
                    </a:ext>
                  </a:extLst>
                </a:gridCol>
                <a:gridCol w="799013">
                  <a:extLst>
                    <a:ext uri="{9D8B030D-6E8A-4147-A177-3AD203B41FA5}">
                      <a16:colId xmlns:a16="http://schemas.microsoft.com/office/drawing/2014/main" val="2997456793"/>
                    </a:ext>
                  </a:extLst>
                </a:gridCol>
                <a:gridCol w="822290">
                  <a:extLst>
                    <a:ext uri="{9D8B030D-6E8A-4147-A177-3AD203B41FA5}">
                      <a16:colId xmlns:a16="http://schemas.microsoft.com/office/drawing/2014/main" val="2590367650"/>
                    </a:ext>
                  </a:extLst>
                </a:gridCol>
              </a:tblGrid>
              <a:tr h="253490">
                <a:tc gridSpan="6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 </a:t>
                      </a:r>
                      <a:r>
                        <a:rPr lang="en-US" sz="12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Ktasu</a:t>
                      </a:r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-JIN</a:t>
                      </a:r>
                      <a:r>
                        <a:rPr lang="en-US" sz="12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, </a:t>
                      </a:r>
                      <a:r>
                        <a:rPr lang="en-US" sz="1200" b="1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Sho-Jin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50205"/>
                  </a:ext>
                </a:extLst>
              </a:tr>
              <a:tr h="217568">
                <a:tc rowSpan="3"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Manpower (Person / Shift)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217568">
                <a:tc gridSpan="2" vMerge="1">
                  <a:txBody>
                    <a:bodyPr/>
                    <a:lstStyle/>
                    <a:p>
                      <a:pPr algn="ctr"/>
                      <a:endParaRPr lang="en-US" sz="105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Before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After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48335"/>
                  </a:ext>
                </a:extLst>
              </a:tr>
              <a:tr h="217568">
                <a:tc gridSpan="2" vMerge="1">
                  <a:txBody>
                    <a:bodyPr/>
                    <a:lstStyle/>
                    <a:p>
                      <a:pPr algn="ctr"/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l"/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1001T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1002T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1001T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1002T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52969"/>
                  </a:ext>
                </a:extLst>
              </a:tr>
              <a:tr h="2175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Cutting</a:t>
                      </a:r>
                      <a:r>
                        <a:rPr lang="en-US" sz="800" b="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Gate</a:t>
                      </a: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Katsu-JIN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=0.3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Katsu-JIN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=0.3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357557"/>
                  </a:ext>
                </a:extLst>
              </a:tr>
              <a:tr h="2175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 Bari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630068"/>
                  </a:ext>
                </a:extLst>
              </a:tr>
              <a:tr h="2175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Cleaning Oil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9330"/>
                  </a:ext>
                </a:extLst>
              </a:tr>
              <a:tr h="2175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PAD Printing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839149"/>
                  </a:ext>
                </a:extLst>
              </a:tr>
              <a:tr h="349365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Appearance</a:t>
                      </a:r>
                      <a:r>
                        <a:rPr lang="en-US" sz="800" b="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Check</a:t>
                      </a: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en-US" sz="800" b="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Sho-Jin</a:t>
                      </a:r>
                      <a:r>
                        <a:rPr lang="en-US" sz="800" b="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= 1)</a:t>
                      </a: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716785"/>
                  </a:ext>
                </a:extLst>
              </a:tr>
              <a:tr h="2175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Packing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666260"/>
                  </a:ext>
                </a:extLst>
              </a:tr>
              <a:tr h="21756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269506"/>
                  </a:ext>
                </a:extLst>
              </a:tr>
              <a:tr h="515868">
                <a:tc gridSpan="6"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Reduce Manpower = 1.6 Person / Shift</a:t>
                      </a:r>
                    </a:p>
                    <a:p>
                      <a:pPr algn="l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2 Shift</a:t>
                      </a:r>
                      <a:r>
                        <a:rPr lang="en-US" sz="10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    = 3.2 Person</a:t>
                      </a:r>
                      <a:endParaRPr lang="en-US" sz="10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81773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307939"/>
              </p:ext>
            </p:extLst>
          </p:nvPr>
        </p:nvGraphicFramePr>
        <p:xfrm>
          <a:off x="7233967" y="386183"/>
          <a:ext cx="4640526" cy="2262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349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859628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810856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686170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895523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245132">
                <a:tc grid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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21151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211517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/ u.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21151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Auto Cutting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90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21151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Camera Check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21151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Conveyor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947631"/>
                  </a:ext>
                </a:extLst>
              </a:tr>
              <a:tr h="21151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Electrical Equipment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370244"/>
                  </a:ext>
                </a:extLst>
              </a:tr>
              <a:tr h="21151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Cover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011109"/>
                  </a:ext>
                </a:extLst>
              </a:tr>
              <a:tr h="211517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Gripper Robot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54061"/>
                  </a:ext>
                </a:extLst>
              </a:tr>
              <a:tr h="31356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1,440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56369"/>
              </p:ext>
            </p:extLst>
          </p:nvPr>
        </p:nvGraphicFramePr>
        <p:xfrm>
          <a:off x="407791" y="393828"/>
          <a:ext cx="6467301" cy="54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840">
                  <a:extLst>
                    <a:ext uri="{9D8B030D-6E8A-4147-A177-3AD203B41FA5}">
                      <a16:colId xmlns:a16="http://schemas.microsoft.com/office/drawing/2014/main" val="4175001773"/>
                    </a:ext>
                  </a:extLst>
                </a:gridCol>
                <a:gridCol w="585186">
                  <a:extLst>
                    <a:ext uri="{9D8B030D-6E8A-4147-A177-3AD203B41FA5}">
                      <a16:colId xmlns:a16="http://schemas.microsoft.com/office/drawing/2014/main" val="2640967671"/>
                    </a:ext>
                  </a:extLst>
                </a:gridCol>
                <a:gridCol w="1041733">
                  <a:extLst>
                    <a:ext uri="{9D8B030D-6E8A-4147-A177-3AD203B41FA5}">
                      <a16:colId xmlns:a16="http://schemas.microsoft.com/office/drawing/2014/main" val="2426976987"/>
                    </a:ext>
                  </a:extLst>
                </a:gridCol>
                <a:gridCol w="1876302">
                  <a:extLst>
                    <a:ext uri="{9D8B030D-6E8A-4147-A177-3AD203B41FA5}">
                      <a16:colId xmlns:a16="http://schemas.microsoft.com/office/drawing/2014/main" val="4042996662"/>
                    </a:ext>
                  </a:extLst>
                </a:gridCol>
                <a:gridCol w="795646">
                  <a:extLst>
                    <a:ext uri="{9D8B030D-6E8A-4147-A177-3AD203B41FA5}">
                      <a16:colId xmlns:a16="http://schemas.microsoft.com/office/drawing/2014/main" val="1138404518"/>
                    </a:ext>
                  </a:extLst>
                </a:gridCol>
                <a:gridCol w="748146">
                  <a:extLst>
                    <a:ext uri="{9D8B030D-6E8A-4147-A177-3AD203B41FA5}">
                      <a16:colId xmlns:a16="http://schemas.microsoft.com/office/drawing/2014/main" val="1374165626"/>
                    </a:ext>
                  </a:extLst>
                </a:gridCol>
                <a:gridCol w="797448">
                  <a:extLst>
                    <a:ext uri="{9D8B030D-6E8A-4147-A177-3AD203B41FA5}">
                      <a16:colId xmlns:a16="http://schemas.microsoft.com/office/drawing/2014/main" val="1803159261"/>
                    </a:ext>
                  </a:extLst>
                </a:gridCol>
              </a:tblGrid>
              <a:tr h="124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ASSETS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OBJ.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BUDGET 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BUDGET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W.C.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BUDGET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(KB.)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ORDER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975094"/>
                  </a:ext>
                </a:extLst>
              </a:tr>
              <a:tr h="228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25ZZ04001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Automation New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1,500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10/2025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818572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258992"/>
              </p:ext>
            </p:extLst>
          </p:nvPr>
        </p:nvGraphicFramePr>
        <p:xfrm>
          <a:off x="7575955" y="5943909"/>
          <a:ext cx="4301207" cy="79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207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</a:tblGrid>
              <a:tr h="30657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 </a:t>
                      </a:r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ROI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550205"/>
                  </a:ext>
                </a:extLst>
              </a:tr>
              <a:tr h="488246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1,440 KB.</a:t>
                      </a:r>
                      <a:r>
                        <a:rPr lang="en-US" sz="1000" b="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/ 3.2 P. x 235 KB.  </a:t>
                      </a:r>
                    </a:p>
                    <a:p>
                      <a:pPr algn="ctr"/>
                      <a:r>
                        <a:rPr lang="en-US" sz="1000" b="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  </a:t>
                      </a:r>
                      <a:r>
                        <a:rPr lang="en-US" sz="1200" b="1" dirty="0">
                          <a:highlight>
                            <a:srgbClr val="00FFFF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1.95 Year (23months)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357557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696851" y="1211912"/>
            <a:ext cx="5117818" cy="2683127"/>
            <a:chOff x="1152797" y="1211600"/>
            <a:chExt cx="5186871" cy="2845987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797" y="1211600"/>
              <a:ext cx="5186871" cy="2845987"/>
            </a:xfrm>
            <a:prstGeom prst="rect">
              <a:avLst/>
            </a:prstGeom>
          </p:spPr>
        </p:pic>
        <p:sp>
          <p:nvSpPr>
            <p:cNvPr id="18" name="Line Callout 1 17"/>
            <p:cNvSpPr/>
            <p:nvPr/>
          </p:nvSpPr>
          <p:spPr>
            <a:xfrm>
              <a:off x="4655281" y="2579033"/>
              <a:ext cx="466725" cy="92485"/>
            </a:xfrm>
            <a:prstGeom prst="borderCallout1">
              <a:avLst>
                <a:gd name="adj1" fmla="val 18750"/>
                <a:gd name="adj2" fmla="val -8333"/>
                <a:gd name="adj3" fmla="val 235814"/>
                <a:gd name="adj4" fmla="val -51858"/>
              </a:avLst>
            </a:prstGeom>
            <a:solidFill>
              <a:srgbClr val="CFF9FD"/>
            </a:solidFill>
            <a:ln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Man-1</a:t>
              </a:r>
            </a:p>
          </p:txBody>
        </p:sp>
        <p:sp>
          <p:nvSpPr>
            <p:cNvPr id="38" name="Line Callout 1 37"/>
            <p:cNvSpPr/>
            <p:nvPr/>
          </p:nvSpPr>
          <p:spPr>
            <a:xfrm flipH="1">
              <a:off x="2344365" y="1653356"/>
              <a:ext cx="478451" cy="147413"/>
            </a:xfrm>
            <a:prstGeom prst="borderCallout1">
              <a:avLst>
                <a:gd name="adj1" fmla="val 18750"/>
                <a:gd name="adj2" fmla="val -8333"/>
                <a:gd name="adj3" fmla="val 372549"/>
                <a:gd name="adj4" fmla="val -39353"/>
              </a:avLst>
            </a:prstGeom>
            <a:solidFill>
              <a:srgbClr val="CFF9FD"/>
            </a:solidFill>
            <a:ln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Man-2</a:t>
              </a:r>
            </a:p>
          </p:txBody>
        </p:sp>
        <p:sp>
          <p:nvSpPr>
            <p:cNvPr id="40" name="Line Callout 1 39"/>
            <p:cNvSpPr/>
            <p:nvPr/>
          </p:nvSpPr>
          <p:spPr>
            <a:xfrm>
              <a:off x="3108246" y="3037700"/>
              <a:ext cx="476929" cy="129591"/>
            </a:xfrm>
            <a:prstGeom prst="borderCallout1">
              <a:avLst>
                <a:gd name="adj1" fmla="val 18750"/>
                <a:gd name="adj2" fmla="val -8333"/>
                <a:gd name="adj3" fmla="val 356416"/>
                <a:gd name="adj4" fmla="val -31140"/>
              </a:avLst>
            </a:prstGeom>
            <a:solidFill>
              <a:srgbClr val="CFF9FD"/>
            </a:solidFill>
            <a:ln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Man-3</a:t>
              </a:r>
            </a:p>
          </p:txBody>
        </p:sp>
        <p:sp>
          <p:nvSpPr>
            <p:cNvPr id="43" name="Line Callout 1 42"/>
            <p:cNvSpPr/>
            <p:nvPr/>
          </p:nvSpPr>
          <p:spPr>
            <a:xfrm flipH="1">
              <a:off x="2089977" y="2992588"/>
              <a:ext cx="443955" cy="110669"/>
            </a:xfrm>
            <a:prstGeom prst="borderCallout1">
              <a:avLst>
                <a:gd name="adj1" fmla="val 18750"/>
                <a:gd name="adj2" fmla="val -8333"/>
                <a:gd name="adj3" fmla="val 372549"/>
                <a:gd name="adj4" fmla="val -39353"/>
              </a:avLst>
            </a:prstGeom>
            <a:solidFill>
              <a:srgbClr val="CFF9FD"/>
            </a:solidFill>
            <a:ln>
              <a:solidFill>
                <a:srgbClr val="66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Man-4</a:t>
              </a:r>
            </a:p>
          </p:txBody>
        </p:sp>
        <p:sp>
          <p:nvSpPr>
            <p:cNvPr id="55" name="Line Callout 1 54"/>
            <p:cNvSpPr/>
            <p:nvPr/>
          </p:nvSpPr>
          <p:spPr>
            <a:xfrm>
              <a:off x="4408282" y="1504764"/>
              <a:ext cx="1016280" cy="243579"/>
            </a:xfrm>
            <a:prstGeom prst="borderCallout1">
              <a:avLst>
                <a:gd name="adj1" fmla="val 18750"/>
                <a:gd name="adj2" fmla="val -8333"/>
                <a:gd name="adj3" fmla="val 259607"/>
                <a:gd name="adj4" fmla="val -7099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 Camera CHK</a:t>
              </a:r>
            </a:p>
          </p:txBody>
        </p:sp>
        <p:sp>
          <p:nvSpPr>
            <p:cNvPr id="56" name="Line Callout 1 55"/>
            <p:cNvSpPr/>
            <p:nvPr/>
          </p:nvSpPr>
          <p:spPr>
            <a:xfrm>
              <a:off x="4726247" y="2040521"/>
              <a:ext cx="1041103" cy="201636"/>
            </a:xfrm>
            <a:prstGeom prst="borderCallout1">
              <a:avLst>
                <a:gd name="adj1" fmla="val 18750"/>
                <a:gd name="adj2" fmla="val -8333"/>
                <a:gd name="adj3" fmla="val 271557"/>
                <a:gd name="adj4" fmla="val -6177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-Auto-Cutting Gate</a:t>
              </a:r>
            </a:p>
          </p:txBody>
        </p:sp>
        <p:sp>
          <p:nvSpPr>
            <p:cNvPr id="57" name="Line Callout 1 56"/>
            <p:cNvSpPr/>
            <p:nvPr/>
          </p:nvSpPr>
          <p:spPr>
            <a:xfrm flipH="1">
              <a:off x="2434718" y="1346682"/>
              <a:ext cx="673528" cy="205542"/>
            </a:xfrm>
            <a:prstGeom prst="borderCallout1">
              <a:avLst>
                <a:gd name="adj1" fmla="val 18750"/>
                <a:gd name="adj2" fmla="val -8333"/>
                <a:gd name="adj3" fmla="val 335614"/>
                <a:gd name="adj4" fmla="val -32214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 PAD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36711" y="1274713"/>
            <a:ext cx="1179417" cy="246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36711" y="1271428"/>
            <a:ext cx="6392930" cy="256556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69" y="3922478"/>
            <a:ext cx="5465550" cy="2541694"/>
          </a:xfrm>
          <a:prstGeom prst="rect">
            <a:avLst/>
          </a:prstGeom>
        </p:spPr>
      </p:pic>
      <p:sp>
        <p:nvSpPr>
          <p:cNvPr id="44" name="Line Callout 1 43"/>
          <p:cNvSpPr/>
          <p:nvPr/>
        </p:nvSpPr>
        <p:spPr>
          <a:xfrm flipH="1">
            <a:off x="1558168" y="4817665"/>
            <a:ext cx="489823" cy="149455"/>
          </a:xfrm>
          <a:prstGeom prst="borderCallout1">
            <a:avLst>
              <a:gd name="adj1" fmla="val 18750"/>
              <a:gd name="adj2" fmla="val -8333"/>
              <a:gd name="adj3" fmla="val 341867"/>
              <a:gd name="adj4" fmla="val -27596"/>
            </a:avLst>
          </a:prstGeom>
          <a:solidFill>
            <a:srgbClr val="CFF9FD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Man-2</a:t>
            </a:r>
          </a:p>
        </p:txBody>
      </p:sp>
      <p:sp>
        <p:nvSpPr>
          <p:cNvPr id="45" name="Line Callout 1 44"/>
          <p:cNvSpPr/>
          <p:nvPr/>
        </p:nvSpPr>
        <p:spPr>
          <a:xfrm>
            <a:off x="3939544" y="4173871"/>
            <a:ext cx="460511" cy="154563"/>
          </a:xfrm>
          <a:prstGeom prst="borderCallout1">
            <a:avLst>
              <a:gd name="adj1" fmla="val 18750"/>
              <a:gd name="adj2" fmla="val -8333"/>
              <a:gd name="adj3" fmla="val 307280"/>
              <a:gd name="adj4" fmla="val -28932"/>
            </a:avLst>
          </a:prstGeom>
          <a:solidFill>
            <a:srgbClr val="CFF9FD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Man-1</a:t>
            </a:r>
          </a:p>
        </p:txBody>
      </p:sp>
      <p:sp>
        <p:nvSpPr>
          <p:cNvPr id="46" name="Line Callout 1 45"/>
          <p:cNvSpPr/>
          <p:nvPr/>
        </p:nvSpPr>
        <p:spPr>
          <a:xfrm flipH="1">
            <a:off x="2066310" y="3986277"/>
            <a:ext cx="455154" cy="137510"/>
          </a:xfrm>
          <a:prstGeom prst="borderCallout1">
            <a:avLst>
              <a:gd name="adj1" fmla="val 18750"/>
              <a:gd name="adj2" fmla="val -8333"/>
              <a:gd name="adj3" fmla="val 372549"/>
              <a:gd name="adj4" fmla="val -39353"/>
            </a:avLst>
          </a:prstGeom>
          <a:solidFill>
            <a:srgbClr val="CFF9FD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Man-3</a:t>
            </a:r>
          </a:p>
        </p:txBody>
      </p:sp>
      <p:sp>
        <p:nvSpPr>
          <p:cNvPr id="47" name="Line Callout 1 46"/>
          <p:cNvSpPr/>
          <p:nvPr/>
        </p:nvSpPr>
        <p:spPr>
          <a:xfrm>
            <a:off x="5137581" y="4581814"/>
            <a:ext cx="1027243" cy="287682"/>
          </a:xfrm>
          <a:prstGeom prst="borderCallout1">
            <a:avLst>
              <a:gd name="adj1" fmla="val 18750"/>
              <a:gd name="adj2" fmla="val -8333"/>
              <a:gd name="adj3" fmla="val 155772"/>
              <a:gd name="adj4" fmla="val -524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-Auto-Cutting Gate</a:t>
            </a:r>
          </a:p>
          <a:p>
            <a:r>
              <a:rPr lang="en-US" sz="7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-Auto PAD</a:t>
            </a:r>
          </a:p>
        </p:txBody>
      </p:sp>
      <p:sp>
        <p:nvSpPr>
          <p:cNvPr id="49" name="Line Callout 1 48"/>
          <p:cNvSpPr/>
          <p:nvPr/>
        </p:nvSpPr>
        <p:spPr>
          <a:xfrm>
            <a:off x="3533636" y="5300812"/>
            <a:ext cx="1027243" cy="287682"/>
          </a:xfrm>
          <a:prstGeom prst="borderCallout1">
            <a:avLst>
              <a:gd name="adj1" fmla="val 18750"/>
              <a:gd name="adj2" fmla="val -8333"/>
              <a:gd name="adj3" fmla="val 155772"/>
              <a:gd name="adj4" fmla="val -5243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-Auto-Cutting Gate</a:t>
            </a:r>
          </a:p>
          <a:p>
            <a:r>
              <a:rPr lang="en-US" sz="7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-Auto PAD</a:t>
            </a:r>
          </a:p>
        </p:txBody>
      </p:sp>
      <p:sp>
        <p:nvSpPr>
          <p:cNvPr id="50" name="Line Callout 1 49"/>
          <p:cNvSpPr/>
          <p:nvPr/>
        </p:nvSpPr>
        <p:spPr>
          <a:xfrm flipH="1">
            <a:off x="1353841" y="5743347"/>
            <a:ext cx="939402" cy="229640"/>
          </a:xfrm>
          <a:prstGeom prst="borderCallout1">
            <a:avLst>
              <a:gd name="adj1" fmla="val 18750"/>
              <a:gd name="adj2" fmla="val -8333"/>
              <a:gd name="adj3" fmla="val -123782"/>
              <a:gd name="adj4" fmla="val -2382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-Auto Camera CHK</a:t>
            </a:r>
          </a:p>
        </p:txBody>
      </p:sp>
      <p:sp>
        <p:nvSpPr>
          <p:cNvPr id="54" name="Line Callout 1 53"/>
          <p:cNvSpPr/>
          <p:nvPr/>
        </p:nvSpPr>
        <p:spPr>
          <a:xfrm>
            <a:off x="4703288" y="4055678"/>
            <a:ext cx="937020" cy="229640"/>
          </a:xfrm>
          <a:prstGeom prst="borderCallout1">
            <a:avLst>
              <a:gd name="adj1" fmla="val 18750"/>
              <a:gd name="adj2" fmla="val -8333"/>
              <a:gd name="adj3" fmla="val 267594"/>
              <a:gd name="adj4" fmla="val -5143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-Auto Camera CHK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8129" y="5839678"/>
            <a:ext cx="1916962" cy="37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1.Modify Auto Set #1.</a:t>
            </a:r>
          </a:p>
          <a:p>
            <a:r>
              <a:rPr lang="en-US" sz="1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to cover all part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26170" y="6101345"/>
            <a:ext cx="1916962" cy="23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2.Add Auto Set #2.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7790" y="4943319"/>
            <a:ext cx="1916962" cy="522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3.Add Conveyor u. </a:t>
            </a:r>
          </a:p>
          <a:p>
            <a:r>
              <a:rPr lang="en-US" sz="1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Combine</a:t>
            </a:r>
          </a:p>
          <a:p>
            <a:r>
              <a:rPr lang="en-US" sz="1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2 MC.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6711" y="3889716"/>
            <a:ext cx="6392930" cy="25655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8440" y="3899176"/>
            <a:ext cx="1179417" cy="246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2301812" y="6092048"/>
            <a:ext cx="264434" cy="22790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>
            <a:off x="1072967" y="5252137"/>
            <a:ext cx="264434" cy="22790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ine Callout 1 61"/>
          <p:cNvSpPr/>
          <p:nvPr/>
        </p:nvSpPr>
        <p:spPr>
          <a:xfrm flipH="1">
            <a:off x="982184" y="4191233"/>
            <a:ext cx="652211" cy="229640"/>
          </a:xfrm>
          <a:prstGeom prst="borderCallout1">
            <a:avLst>
              <a:gd name="adj1" fmla="val 18750"/>
              <a:gd name="adj2" fmla="val -8333"/>
              <a:gd name="adj3" fmla="val 55931"/>
              <a:gd name="adj4" fmla="val -8528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-Auto AGV</a:t>
            </a:r>
          </a:p>
        </p:txBody>
      </p:sp>
      <p:sp>
        <p:nvSpPr>
          <p:cNvPr id="63" name="Right Arrow 62"/>
          <p:cNvSpPr/>
          <p:nvPr/>
        </p:nvSpPr>
        <p:spPr>
          <a:xfrm flipH="1">
            <a:off x="5033559" y="5444653"/>
            <a:ext cx="238294" cy="22790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886407" y="3182832"/>
            <a:ext cx="1916962" cy="37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Set #1.</a:t>
            </a:r>
          </a:p>
          <a:p>
            <a:r>
              <a:rPr lang="en-US" sz="1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production 2 parts</a:t>
            </a:r>
          </a:p>
        </p:txBody>
      </p:sp>
      <p:sp>
        <p:nvSpPr>
          <p:cNvPr id="65" name="Right Arrow 64"/>
          <p:cNvSpPr/>
          <p:nvPr/>
        </p:nvSpPr>
        <p:spPr>
          <a:xfrm flipH="1">
            <a:off x="5052656" y="2838340"/>
            <a:ext cx="238294" cy="22790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895E62-08CE-7C47-8658-AA5F88EA9D63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485F15-F19E-22C4-617F-CA8043080FA8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112ED3-3B02-0673-93B0-1DEC2DDF7B52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2D5BF1-BB20-049A-8139-C1759C83F5E8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19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2F4FC59-3B09-F79F-A02B-13F4F3624C78}"/>
              </a:ext>
            </a:extLst>
          </p:cNvPr>
          <p:cNvSpPr/>
          <p:nvPr/>
        </p:nvSpPr>
        <p:spPr>
          <a:xfrm>
            <a:off x="4800600" y="2719388"/>
            <a:ext cx="232959" cy="424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6328C-8F68-203F-34D4-65B70F71F348}"/>
              </a:ext>
            </a:extLst>
          </p:cNvPr>
          <p:cNvSpPr/>
          <p:nvPr/>
        </p:nvSpPr>
        <p:spPr>
          <a:xfrm>
            <a:off x="3483349" y="1993398"/>
            <a:ext cx="285836" cy="489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A3A44-9E0E-EC18-169E-AECBC379ACAD}"/>
              </a:ext>
            </a:extLst>
          </p:cNvPr>
          <p:cNvSpPr/>
          <p:nvPr/>
        </p:nvSpPr>
        <p:spPr>
          <a:xfrm>
            <a:off x="3084281" y="3182329"/>
            <a:ext cx="269832" cy="489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6A750-50E4-DF07-D4C4-DDC294637AE6}"/>
              </a:ext>
            </a:extLst>
          </p:cNvPr>
          <p:cNvSpPr/>
          <p:nvPr/>
        </p:nvSpPr>
        <p:spPr>
          <a:xfrm>
            <a:off x="3356436" y="3293609"/>
            <a:ext cx="269831" cy="489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839A0-6971-CA8D-6F30-DF92587BC20F}"/>
              </a:ext>
            </a:extLst>
          </p:cNvPr>
          <p:cNvSpPr/>
          <p:nvPr/>
        </p:nvSpPr>
        <p:spPr>
          <a:xfrm>
            <a:off x="3653708" y="4622618"/>
            <a:ext cx="285836" cy="48959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6A3047-851C-81BB-B74B-0867123EDA83}"/>
              </a:ext>
            </a:extLst>
          </p:cNvPr>
          <p:cNvSpPr/>
          <p:nvPr/>
        </p:nvSpPr>
        <p:spPr>
          <a:xfrm>
            <a:off x="2621554" y="4328066"/>
            <a:ext cx="285836" cy="48959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E962F2-65DF-C8C0-A47F-083E450D2D67}"/>
              </a:ext>
            </a:extLst>
          </p:cNvPr>
          <p:cNvSpPr/>
          <p:nvPr/>
        </p:nvSpPr>
        <p:spPr>
          <a:xfrm>
            <a:off x="2026354" y="5315659"/>
            <a:ext cx="285836" cy="48959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6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F0343E1-E478-3A03-3DD1-217D052A547F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F9D6D5-13EB-7D06-C8BA-4B7B5A6A178D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B59690-5FE2-5CBC-B4F8-DC7506BC72CA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C79FA6-741C-6B44-87BA-9D09D2B2C192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2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79BF581-C534-3B43-377C-82AFD3C3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47" y="576291"/>
            <a:ext cx="11007306" cy="60919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1833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F05E6-7A2E-0EDD-73BF-60AD2C0E7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3626D71-1E39-63CD-492E-C5B932D930FA}"/>
              </a:ext>
            </a:extLst>
          </p:cNvPr>
          <p:cNvGraphicFramePr>
            <a:graphicFrameLocks noGrp="1"/>
          </p:cNvGraphicFramePr>
          <p:nvPr/>
        </p:nvGraphicFramePr>
        <p:xfrm>
          <a:off x="129396" y="1857639"/>
          <a:ext cx="11872676" cy="4422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35">
                  <a:extLst>
                    <a:ext uri="{9D8B030D-6E8A-4147-A177-3AD203B41FA5}">
                      <a16:colId xmlns:a16="http://schemas.microsoft.com/office/drawing/2014/main" val="2800720657"/>
                    </a:ext>
                  </a:extLst>
                </a:gridCol>
                <a:gridCol w="1487085">
                  <a:extLst>
                    <a:ext uri="{9D8B030D-6E8A-4147-A177-3AD203B41FA5}">
                      <a16:colId xmlns:a16="http://schemas.microsoft.com/office/drawing/2014/main" val="433617816"/>
                    </a:ext>
                  </a:extLst>
                </a:gridCol>
                <a:gridCol w="1293962">
                  <a:extLst>
                    <a:ext uri="{9D8B030D-6E8A-4147-A177-3AD203B41FA5}">
                      <a16:colId xmlns:a16="http://schemas.microsoft.com/office/drawing/2014/main" val="3545120733"/>
                    </a:ext>
                  </a:extLst>
                </a:gridCol>
                <a:gridCol w="1110041">
                  <a:extLst>
                    <a:ext uri="{9D8B030D-6E8A-4147-A177-3AD203B41FA5}">
                      <a16:colId xmlns:a16="http://schemas.microsoft.com/office/drawing/2014/main" val="2720348949"/>
                    </a:ext>
                  </a:extLst>
                </a:gridCol>
                <a:gridCol w="1015558">
                  <a:extLst>
                    <a:ext uri="{9D8B030D-6E8A-4147-A177-3AD203B41FA5}">
                      <a16:colId xmlns:a16="http://schemas.microsoft.com/office/drawing/2014/main" val="2324484615"/>
                    </a:ext>
                  </a:extLst>
                </a:gridCol>
                <a:gridCol w="1411231">
                  <a:extLst>
                    <a:ext uri="{9D8B030D-6E8A-4147-A177-3AD203B41FA5}">
                      <a16:colId xmlns:a16="http://schemas.microsoft.com/office/drawing/2014/main" val="2606740331"/>
                    </a:ext>
                  </a:extLst>
                </a:gridCol>
                <a:gridCol w="1194478">
                  <a:extLst>
                    <a:ext uri="{9D8B030D-6E8A-4147-A177-3AD203B41FA5}">
                      <a16:colId xmlns:a16="http://schemas.microsoft.com/office/drawing/2014/main" val="276136329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3708319116"/>
                    </a:ext>
                  </a:extLst>
                </a:gridCol>
                <a:gridCol w="1028921">
                  <a:extLst>
                    <a:ext uri="{9D8B030D-6E8A-4147-A177-3AD203B41FA5}">
                      <a16:colId xmlns:a16="http://schemas.microsoft.com/office/drawing/2014/main" val="4199741193"/>
                    </a:ext>
                  </a:extLst>
                </a:gridCol>
                <a:gridCol w="1055645">
                  <a:extLst>
                    <a:ext uri="{9D8B030D-6E8A-4147-A177-3AD203B41FA5}">
                      <a16:colId xmlns:a16="http://schemas.microsoft.com/office/drawing/2014/main" val="646711663"/>
                    </a:ext>
                  </a:extLst>
                </a:gridCol>
              </a:tblGrid>
              <a:tr h="43584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Cutting gate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Wipe</a:t>
                      </a:r>
                      <a:r>
                        <a:rPr lang="en-US" sz="9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off oil stains</a:t>
                      </a:r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 Bari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Box </a:t>
                      </a:r>
                    </a:p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th-TH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มีถุงด้านใน</a:t>
                      </a:r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Assembly Rubber Foot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Drain Sheet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Rack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Confirm</a:t>
                      </a:r>
                      <a:r>
                        <a:rPr lang="en-US" sz="9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Part</a:t>
                      </a:r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442851"/>
                  </a:ext>
                </a:extLst>
              </a:tr>
              <a:tr h="3986547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9316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DD9EBA-D461-A11E-7B8D-AD2AE579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328" y="2430486"/>
            <a:ext cx="1206216" cy="1089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A912F-6B71-605E-5586-5864A664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28" y="2430486"/>
            <a:ext cx="931559" cy="1124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D32962-8DD2-F069-1443-A91474F41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039" y="2430485"/>
            <a:ext cx="883383" cy="1047069"/>
          </a:xfrm>
          <a:prstGeom prst="rect">
            <a:avLst/>
          </a:prstGeom>
        </p:spPr>
      </p:pic>
      <p:pic>
        <p:nvPicPr>
          <p:cNvPr id="11" name="Picture 3" descr="aec15207-db29-400e-b3c5-e1f99b33a1fb@cgrf">
            <a:extLst>
              <a:ext uri="{FF2B5EF4-FFF2-40B4-BE49-F238E27FC236}">
                <a16:creationId xmlns:a16="http://schemas.microsoft.com/office/drawing/2014/main" id="{C31CABD2-676E-B66B-148C-747FBA65C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/>
          <a:stretch/>
        </p:blipFill>
        <p:spPr bwMode="auto">
          <a:xfrm rot="5400000">
            <a:off x="5335133" y="2544250"/>
            <a:ext cx="1067286" cy="883384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A791E5-AC84-E595-42A1-D7C501CA9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1085" y="2430485"/>
            <a:ext cx="901070" cy="1047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2C7EDD-102F-BC77-5ECD-B40014D3E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9081" y="2423257"/>
            <a:ext cx="1170958" cy="113123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7FE284-5B01-3880-C58A-70255A11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32410" y="2423257"/>
            <a:ext cx="1086994" cy="109632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6" name="Picture 15" descr="IMG_2663.JPG">
            <a:extLst>
              <a:ext uri="{FF2B5EF4-FFF2-40B4-BE49-F238E27FC236}">
                <a16:creationId xmlns:a16="http://schemas.microsoft.com/office/drawing/2014/main" id="{DFBF8AFA-33FA-30BD-17F5-AD36F3B74B3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5141" y="2409418"/>
            <a:ext cx="1281927" cy="11240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61A0CD2-330D-F1BC-43C1-9C021EB8B5E0}"/>
              </a:ext>
            </a:extLst>
          </p:cNvPr>
          <p:cNvGrpSpPr/>
          <p:nvPr/>
        </p:nvGrpSpPr>
        <p:grpSpPr>
          <a:xfrm>
            <a:off x="9037188" y="2417783"/>
            <a:ext cx="831188" cy="1131234"/>
            <a:chOff x="0" y="0"/>
            <a:chExt cx="2133599" cy="1708104"/>
          </a:xfrm>
          <a:noFill/>
        </p:grpSpPr>
        <p:pic>
          <p:nvPicPr>
            <p:cNvPr id="18" name="Picture 17" descr="IMG_2653.JPG">
              <a:extLst>
                <a:ext uri="{FF2B5EF4-FFF2-40B4-BE49-F238E27FC236}">
                  <a16:creationId xmlns:a16="http://schemas.microsoft.com/office/drawing/2014/main" id="{77A0B9B6-D3AF-3BED-326D-80D24F49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2133599" cy="16002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9" name="Explosion 1 18">
              <a:extLst>
                <a:ext uri="{FF2B5EF4-FFF2-40B4-BE49-F238E27FC236}">
                  <a16:creationId xmlns:a16="http://schemas.microsoft.com/office/drawing/2014/main" id="{9A7A81A1-D600-17FE-B324-F3DA7A274B64}"/>
                </a:ext>
              </a:extLst>
            </p:cNvPr>
            <p:cNvSpPr/>
            <p:nvPr/>
          </p:nvSpPr>
          <p:spPr bwMode="auto">
            <a:xfrm>
              <a:off x="530598" y="1165179"/>
              <a:ext cx="1000125" cy="542925"/>
            </a:xfrm>
            <a:prstGeom prst="irregularSeal1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8288" tIns="0" rIns="0" bIns="0" rtlCol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F0A03D6-3D01-77C4-B2E2-824BA4936E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2972" y="2426871"/>
            <a:ext cx="1086994" cy="11240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792135-E070-B92B-33BB-D580DA99343C}"/>
              </a:ext>
            </a:extLst>
          </p:cNvPr>
          <p:cNvSpPr txBox="1"/>
          <p:nvPr/>
        </p:nvSpPr>
        <p:spPr>
          <a:xfrm>
            <a:off x="96773" y="471689"/>
            <a:ext cx="2738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Injection 1001T and 1002T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6ECA7E-1FD7-4528-E500-740C0848BB64}"/>
              </a:ext>
            </a:extLst>
          </p:cNvPr>
          <p:cNvSpPr txBox="1"/>
          <p:nvPr/>
        </p:nvSpPr>
        <p:spPr>
          <a:xfrm>
            <a:off x="77112" y="719554"/>
            <a:ext cx="2383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Part All 10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7BB495-944C-4E66-AD8A-7842399C52E6}"/>
              </a:ext>
            </a:extLst>
          </p:cNvPr>
          <p:cNvSpPr txBox="1"/>
          <p:nvPr/>
        </p:nvSpPr>
        <p:spPr>
          <a:xfrm>
            <a:off x="129397" y="3790390"/>
            <a:ext cx="11872676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Process (ROBOT / OPERATOR)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04EA253-620E-9EDB-C3B7-1D24ED0A4F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71938" y="4095266"/>
            <a:ext cx="355783" cy="5657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14734A-F1C9-B351-1DD6-C3B0DEB888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7684" y="4177763"/>
            <a:ext cx="711441" cy="11312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6C6C2E-4FDA-F6CF-E97D-5EF45B4084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3007" y="4092431"/>
            <a:ext cx="546596" cy="8691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672C9E-11CF-DA59-F9DF-9203C9DD2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9925" y="4540580"/>
            <a:ext cx="934297" cy="9914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ED16E5-EF96-85FB-9DD0-3337385BD2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7217" y="4579113"/>
            <a:ext cx="897987" cy="9529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75A0088-9A44-AE23-8859-714A4F0CDA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8721" y="4593462"/>
            <a:ext cx="804962" cy="9386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826FD2-248B-0BC4-1D84-63C719D27C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5377" y="4593462"/>
            <a:ext cx="804963" cy="9386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05461D1-194A-8908-3DE9-57A5B62E2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2569" y="4579113"/>
            <a:ext cx="856857" cy="9991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7438E2-C608-42EE-8717-7BEC486E86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15981" y="4544645"/>
            <a:ext cx="855149" cy="997137"/>
          </a:xfrm>
          <a:prstGeom prst="rect">
            <a:avLst/>
          </a:prstGeom>
        </p:spPr>
      </p:pic>
      <p:sp>
        <p:nvSpPr>
          <p:cNvPr id="37" name="Plus Sign 36">
            <a:extLst>
              <a:ext uri="{FF2B5EF4-FFF2-40B4-BE49-F238E27FC236}">
                <a16:creationId xmlns:a16="http://schemas.microsoft.com/office/drawing/2014/main" id="{E3470BD5-69F1-CDC3-C18F-640558F1CAC0}"/>
              </a:ext>
            </a:extLst>
          </p:cNvPr>
          <p:cNvSpPr/>
          <p:nvPr/>
        </p:nvSpPr>
        <p:spPr>
          <a:xfrm>
            <a:off x="11345261" y="4664874"/>
            <a:ext cx="301396" cy="30777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F5A03F-975E-E8A9-7C4D-EEC1C9BC64A5}"/>
              </a:ext>
            </a:extLst>
          </p:cNvPr>
          <p:cNvSpPr txBox="1"/>
          <p:nvPr/>
        </p:nvSpPr>
        <p:spPr>
          <a:xfrm>
            <a:off x="11021085" y="4994294"/>
            <a:ext cx="776175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Camera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75493C4-60F4-15EE-9B48-6313B64A67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1115" y="5292562"/>
            <a:ext cx="748458" cy="794282"/>
          </a:xfrm>
          <a:prstGeom prst="rect">
            <a:avLst/>
          </a:prstGeom>
        </p:spPr>
      </p:pic>
      <p:sp>
        <p:nvSpPr>
          <p:cNvPr id="41" name="Plus Sign 40">
            <a:extLst>
              <a:ext uri="{FF2B5EF4-FFF2-40B4-BE49-F238E27FC236}">
                <a16:creationId xmlns:a16="http://schemas.microsoft.com/office/drawing/2014/main" id="{D037CEC2-6311-AB5E-2504-E593E64820E8}"/>
              </a:ext>
            </a:extLst>
          </p:cNvPr>
          <p:cNvSpPr/>
          <p:nvPr/>
        </p:nvSpPr>
        <p:spPr>
          <a:xfrm>
            <a:off x="6892206" y="4949653"/>
            <a:ext cx="331482" cy="34031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787462-1AE4-24A1-FEF5-C2BA3C74ECF2}"/>
              </a:ext>
            </a:extLst>
          </p:cNvPr>
          <p:cNvSpPr txBox="1"/>
          <p:nvPr/>
        </p:nvSpPr>
        <p:spPr>
          <a:xfrm>
            <a:off x="2881456" y="493145"/>
            <a:ext cx="3619872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Process for New Process Add Robot </a:t>
            </a:r>
          </a:p>
        </p:txBody>
      </p:sp>
      <p:sp>
        <p:nvSpPr>
          <p:cNvPr id="44" name="Plus Sign 43">
            <a:extLst>
              <a:ext uri="{FF2B5EF4-FFF2-40B4-BE49-F238E27FC236}">
                <a16:creationId xmlns:a16="http://schemas.microsoft.com/office/drawing/2014/main" id="{3267E862-D452-79D6-11BE-BD1A80D6EE16}"/>
              </a:ext>
            </a:extLst>
          </p:cNvPr>
          <p:cNvSpPr/>
          <p:nvPr/>
        </p:nvSpPr>
        <p:spPr>
          <a:xfrm>
            <a:off x="11347387" y="5342742"/>
            <a:ext cx="301396" cy="30777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990B72C-F3BB-CE5B-C93A-8F84B3ABB6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29681" y="5674906"/>
            <a:ext cx="498040" cy="58073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BD2DC1A-2D45-A780-526C-B2727D302C74}"/>
              </a:ext>
            </a:extLst>
          </p:cNvPr>
          <p:cNvSpPr txBox="1"/>
          <p:nvPr/>
        </p:nvSpPr>
        <p:spPr>
          <a:xfrm>
            <a:off x="9064694" y="5798825"/>
            <a:ext cx="728084" cy="2616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Camera</a:t>
            </a:r>
          </a:p>
        </p:txBody>
      </p:sp>
      <p:sp>
        <p:nvSpPr>
          <p:cNvPr id="49" name="Plus Sign 48">
            <a:extLst>
              <a:ext uri="{FF2B5EF4-FFF2-40B4-BE49-F238E27FC236}">
                <a16:creationId xmlns:a16="http://schemas.microsoft.com/office/drawing/2014/main" id="{74BC08A8-54D1-D067-164F-B73C8FE7A24A}"/>
              </a:ext>
            </a:extLst>
          </p:cNvPr>
          <p:cNvSpPr/>
          <p:nvPr/>
        </p:nvSpPr>
        <p:spPr>
          <a:xfrm>
            <a:off x="9269156" y="5349393"/>
            <a:ext cx="331482" cy="34031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10EE2-E7C6-8DF5-6608-F23357E466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619" y="4063612"/>
            <a:ext cx="355783" cy="565717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784A1971-5997-FBFD-78E5-764A5A723EBE}"/>
              </a:ext>
            </a:extLst>
          </p:cNvPr>
          <p:cNvSpPr/>
          <p:nvPr/>
        </p:nvSpPr>
        <p:spPr>
          <a:xfrm>
            <a:off x="613942" y="4633220"/>
            <a:ext cx="301396" cy="30777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A8F45-4783-B609-8103-127C4D0FDB3A}"/>
              </a:ext>
            </a:extLst>
          </p:cNvPr>
          <p:cNvSpPr txBox="1"/>
          <p:nvPr/>
        </p:nvSpPr>
        <p:spPr>
          <a:xfrm>
            <a:off x="359294" y="4972651"/>
            <a:ext cx="776175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Camera</a:t>
            </a:r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82DF672B-8407-BD0C-8718-50B045E0EB14}"/>
              </a:ext>
            </a:extLst>
          </p:cNvPr>
          <p:cNvSpPr/>
          <p:nvPr/>
        </p:nvSpPr>
        <p:spPr>
          <a:xfrm>
            <a:off x="616068" y="5311088"/>
            <a:ext cx="301396" cy="30777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29D179F-6C82-4873-18E6-37560A5BEA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362" y="5643252"/>
            <a:ext cx="498040" cy="5807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701D8AF-1535-C731-475C-321A31AB2EF3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7F672B-DD62-3BD7-1678-0C221BC47094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A7DE4E3-B42A-52C7-2652-CDEB5435B85A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5C1833-7AEF-25A8-47CF-1C9D34F78355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20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13D46AA-4F65-DD5B-B929-EFCB9E2B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270" y="2430486"/>
            <a:ext cx="1206216" cy="10890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BE9D0D-8AF9-826D-E8D5-B941C46AC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770" y="2430486"/>
            <a:ext cx="931559" cy="11240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019533-19F8-9CA3-D1D0-F40DE226F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981" y="2430485"/>
            <a:ext cx="883383" cy="1047069"/>
          </a:xfrm>
          <a:prstGeom prst="rect">
            <a:avLst/>
          </a:prstGeom>
        </p:spPr>
      </p:pic>
      <p:pic>
        <p:nvPicPr>
          <p:cNvPr id="25" name="Picture 3" descr="aec15207-db29-400e-b3c5-e1f99b33a1fb@cgrf">
            <a:extLst>
              <a:ext uri="{FF2B5EF4-FFF2-40B4-BE49-F238E27FC236}">
                <a16:creationId xmlns:a16="http://schemas.microsoft.com/office/drawing/2014/main" id="{BABA6867-2590-4A1F-8B22-75759DA57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/>
          <a:stretch/>
        </p:blipFill>
        <p:spPr bwMode="auto">
          <a:xfrm rot="5400000">
            <a:off x="5348075" y="2544250"/>
            <a:ext cx="1067286" cy="883384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6B7E8E3-4537-AC63-ADC8-D567A7EF9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2023" y="2423257"/>
            <a:ext cx="1170958" cy="113123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A5D888F-7929-1A51-C9A8-E16A2462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45352" y="2423257"/>
            <a:ext cx="1086994" cy="109632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51" name="Picture 50" descr="IMG_2663.JPG">
            <a:extLst>
              <a:ext uri="{FF2B5EF4-FFF2-40B4-BE49-F238E27FC236}">
                <a16:creationId xmlns:a16="http://schemas.microsoft.com/office/drawing/2014/main" id="{5787025A-117B-47FD-135A-A5B6D493B3F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8083" y="2409418"/>
            <a:ext cx="1281927" cy="112400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059D871-8403-60D1-BB3C-62EC35557B18}"/>
              </a:ext>
            </a:extLst>
          </p:cNvPr>
          <p:cNvGrpSpPr/>
          <p:nvPr/>
        </p:nvGrpSpPr>
        <p:grpSpPr>
          <a:xfrm>
            <a:off x="9050130" y="2417783"/>
            <a:ext cx="831188" cy="1131234"/>
            <a:chOff x="0" y="0"/>
            <a:chExt cx="2133599" cy="1708104"/>
          </a:xfrm>
          <a:noFill/>
        </p:grpSpPr>
        <p:pic>
          <p:nvPicPr>
            <p:cNvPr id="53" name="Picture 52" descr="IMG_2653.JPG">
              <a:extLst>
                <a:ext uri="{FF2B5EF4-FFF2-40B4-BE49-F238E27FC236}">
                  <a16:creationId xmlns:a16="http://schemas.microsoft.com/office/drawing/2014/main" id="{FC900FCA-1191-EAA1-CF71-B6C9BB939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2133599" cy="16002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54" name="Explosion 1 18">
              <a:extLst>
                <a:ext uri="{FF2B5EF4-FFF2-40B4-BE49-F238E27FC236}">
                  <a16:creationId xmlns:a16="http://schemas.microsoft.com/office/drawing/2014/main" id="{36A81D3F-1802-7A7F-4666-D4C8FEC4F968}"/>
                </a:ext>
              </a:extLst>
            </p:cNvPr>
            <p:cNvSpPr/>
            <p:nvPr/>
          </p:nvSpPr>
          <p:spPr bwMode="auto">
            <a:xfrm>
              <a:off x="530598" y="1165179"/>
              <a:ext cx="1000125" cy="542925"/>
            </a:xfrm>
            <a:prstGeom prst="irregularSeal1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8288" tIns="0" rIns="0" bIns="0" rtlCol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E750F0F8-484B-9FE7-6FE7-B48703501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5914" y="2426871"/>
            <a:ext cx="1086994" cy="112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9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064892-1A44-99AC-58B0-544ED6F1CBFB}"/>
              </a:ext>
            </a:extLst>
          </p:cNvPr>
          <p:cNvSpPr txBox="1"/>
          <p:nvPr/>
        </p:nvSpPr>
        <p:spPr>
          <a:xfrm>
            <a:off x="1597690" y="442656"/>
            <a:ext cx="9196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solidFill>
                  <a:srgbClr val="FF0000"/>
                </a:solidFill>
                <a:highlight>
                  <a:srgbClr val="FFFF00"/>
                </a:highlight>
              </a:rPr>
              <a:t>ยกตัวอย่างการการปรับปรุง 1 </a:t>
            </a:r>
            <a:r>
              <a:rPr 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Case</a:t>
            </a:r>
          </a:p>
          <a:p>
            <a:r>
              <a:rPr lang="th-TH" sz="4000" dirty="0">
                <a:solidFill>
                  <a:srgbClr val="FF0000"/>
                </a:solidFill>
                <a:highlight>
                  <a:srgbClr val="FFFF00"/>
                </a:highlight>
              </a:rPr>
              <a:t>เลือก </a:t>
            </a:r>
            <a:r>
              <a:rPr 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Part</a:t>
            </a:r>
            <a:r>
              <a:rPr lang="th-TH" sz="4000" dirty="0">
                <a:solidFill>
                  <a:srgbClr val="FF0000"/>
                </a:solidFill>
                <a:highlight>
                  <a:srgbClr val="FFFF00"/>
                </a:highlight>
              </a:rPr>
              <a:t>ที่มี</a:t>
            </a:r>
            <a:r>
              <a:rPr 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Merit</a:t>
            </a:r>
            <a:r>
              <a:rPr lang="th-TH" sz="4000" dirty="0">
                <a:solidFill>
                  <a:srgbClr val="FF0000"/>
                </a:solidFill>
                <a:highlight>
                  <a:srgbClr val="FFFF00"/>
                </a:highlight>
              </a:rPr>
              <a:t>สูง </a:t>
            </a:r>
            <a:r>
              <a:rPr lang="en-US" sz="4000" dirty="0">
                <a:solidFill>
                  <a:srgbClr val="FF0000"/>
                </a:solidFill>
                <a:highlight>
                  <a:srgbClr val="FFFF00"/>
                </a:highlight>
              </a:rPr>
              <a:t>QC5-6187 / QC91451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5245C2-6A26-BB39-C772-343FE6855E10}"/>
              </a:ext>
            </a:extLst>
          </p:cNvPr>
          <p:cNvSpPr/>
          <p:nvPr/>
        </p:nvSpPr>
        <p:spPr>
          <a:xfrm>
            <a:off x="281354" y="1909187"/>
            <a:ext cx="4139921" cy="4506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/>
              <a:t>Picture </a:t>
            </a:r>
          </a:p>
          <a:p>
            <a:r>
              <a:rPr lang="en-US" dirty="0"/>
              <a:t>Before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36E270-493F-3424-F312-AFE2DC9A8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843977"/>
              </p:ext>
            </p:extLst>
          </p:nvPr>
        </p:nvGraphicFramePr>
        <p:xfrm>
          <a:off x="4493886" y="1909187"/>
          <a:ext cx="34041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4158">
                  <a:extLst>
                    <a:ext uri="{9D8B030D-6E8A-4147-A177-3AD203B41FA5}">
                      <a16:colId xmlns:a16="http://schemas.microsoft.com/office/drawing/2014/main" val="132356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 Before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81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72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25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6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18427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24DA0E-7E12-4A5D-FD1A-F02A30D75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77675"/>
              </p:ext>
            </p:extLst>
          </p:nvPr>
        </p:nvGraphicFramePr>
        <p:xfrm>
          <a:off x="4493886" y="4179311"/>
          <a:ext cx="34041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4158">
                  <a:extLst>
                    <a:ext uri="{9D8B030D-6E8A-4147-A177-3AD203B41FA5}">
                      <a16:colId xmlns:a16="http://schemas.microsoft.com/office/drawing/2014/main" val="132356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81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72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25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6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1842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50C241-CAB8-FFEE-175D-59295F6D4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97673"/>
              </p:ext>
            </p:extLst>
          </p:nvPr>
        </p:nvGraphicFramePr>
        <p:xfrm>
          <a:off x="8183306" y="1909187"/>
          <a:ext cx="34041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4158">
                  <a:extLst>
                    <a:ext uri="{9D8B030D-6E8A-4147-A177-3AD203B41FA5}">
                      <a16:colId xmlns:a16="http://schemas.microsoft.com/office/drawing/2014/main" val="132356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chart Before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812781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72674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DD1905-FFAF-E48A-2590-4D5BDCAF9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325967"/>
              </p:ext>
            </p:extLst>
          </p:nvPr>
        </p:nvGraphicFramePr>
        <p:xfrm>
          <a:off x="8183306" y="4162265"/>
          <a:ext cx="34041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4158">
                  <a:extLst>
                    <a:ext uri="{9D8B030D-6E8A-4147-A177-3AD203B41FA5}">
                      <a16:colId xmlns:a16="http://schemas.microsoft.com/office/drawing/2014/main" val="132356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chart Before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812781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72674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6DAF1CC-B2BE-EA40-53BA-F2E0BD626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18947"/>
              </p:ext>
            </p:extLst>
          </p:nvPr>
        </p:nvGraphicFramePr>
        <p:xfrm>
          <a:off x="8183306" y="6126480"/>
          <a:ext cx="340415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4158">
                  <a:extLst>
                    <a:ext uri="{9D8B030D-6E8A-4147-A177-3AD203B41FA5}">
                      <a16:colId xmlns:a16="http://schemas.microsoft.com/office/drawing/2014/main" val="132356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Conclude Merit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812781"/>
                  </a:ext>
                </a:extLst>
              </a:tr>
              <a:tr h="1335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72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17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2FCCA4-8B15-9C74-A08F-248808EEE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859030"/>
              </p:ext>
            </p:extLst>
          </p:nvPr>
        </p:nvGraphicFramePr>
        <p:xfrm>
          <a:off x="524747" y="307684"/>
          <a:ext cx="55712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293">
                  <a:extLst>
                    <a:ext uri="{9D8B030D-6E8A-4147-A177-3AD203B41FA5}">
                      <a16:colId xmlns:a16="http://schemas.microsoft.com/office/drawing/2014/main" val="534654209"/>
                    </a:ext>
                  </a:extLst>
                </a:gridCol>
                <a:gridCol w="1971877">
                  <a:extLst>
                    <a:ext uri="{9D8B030D-6E8A-4147-A177-3AD203B41FA5}">
                      <a16:colId xmlns:a16="http://schemas.microsoft.com/office/drawing/2014/main" val="3272438107"/>
                    </a:ext>
                  </a:extLst>
                </a:gridCol>
                <a:gridCol w="1857085">
                  <a:extLst>
                    <a:ext uri="{9D8B030D-6E8A-4147-A177-3AD203B41FA5}">
                      <a16:colId xmlns:a16="http://schemas.microsoft.com/office/drawing/2014/main" val="120232214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Appearance Check Require..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Ability of 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69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Judge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61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 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14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D/S , Limit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8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276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B71196-FE6D-6FF1-B206-D8174B5C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60" y="307684"/>
            <a:ext cx="5062138" cy="2977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936D1C-805D-BAC6-C065-CE3503E56526}"/>
              </a:ext>
            </a:extLst>
          </p:cNvPr>
          <p:cNvSpPr txBox="1"/>
          <p:nvPr/>
        </p:nvSpPr>
        <p:spPr>
          <a:xfrm>
            <a:off x="622999" y="3607358"/>
            <a:ext cx="547300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dirty="0"/>
              <a:t>ตัวอย่างจุดตรวจสอบยาก และปัญหาการตรวจสอบหรุดรอด</a:t>
            </a:r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CBAE0-7A4D-D001-AE71-116621D4BA26}"/>
              </a:ext>
            </a:extLst>
          </p:cNvPr>
          <p:cNvSpPr txBox="1"/>
          <p:nvPr/>
        </p:nvSpPr>
        <p:spPr>
          <a:xfrm>
            <a:off x="6231654" y="3609032"/>
            <a:ext cx="547300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dirty="0"/>
              <a:t>การรองรับด้วย</a:t>
            </a:r>
            <a:r>
              <a:rPr lang="en-US" dirty="0"/>
              <a:t>Camera check</a:t>
            </a:r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39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857" y="928481"/>
            <a:ext cx="282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Action Plan / Schedule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826" y="502320"/>
            <a:ext cx="1185764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00FF"/>
                </a:solidFill>
              </a:rPr>
              <a:t>Full auto Production Step 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9E8CDE-ABC2-7F45-DDCC-BEBD1623D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40665"/>
              </p:ext>
            </p:extLst>
          </p:nvPr>
        </p:nvGraphicFramePr>
        <p:xfrm>
          <a:off x="205443" y="1392057"/>
          <a:ext cx="11837027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7509">
                  <a:extLst>
                    <a:ext uri="{9D8B030D-6E8A-4147-A177-3AD203B41FA5}">
                      <a16:colId xmlns:a16="http://schemas.microsoft.com/office/drawing/2014/main" val="1950089581"/>
                    </a:ext>
                  </a:extLst>
                </a:gridCol>
                <a:gridCol w="1211450">
                  <a:extLst>
                    <a:ext uri="{9D8B030D-6E8A-4147-A177-3AD203B41FA5}">
                      <a16:colId xmlns:a16="http://schemas.microsoft.com/office/drawing/2014/main" val="6772273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3298853313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2839703459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2985194563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3256157520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838605909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666274237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2207377392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1855765167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257746692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4108598148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2754777680"/>
                    </a:ext>
                  </a:extLst>
                </a:gridCol>
                <a:gridCol w="639839">
                  <a:extLst>
                    <a:ext uri="{9D8B030D-6E8A-4147-A177-3AD203B41FA5}">
                      <a16:colId xmlns:a16="http://schemas.microsoft.com/office/drawing/2014/main" val="39668239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Action plan 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2026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865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Aug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Sep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Oct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Nov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Dec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Jan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Feb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Mar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Apr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May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Jun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Jul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2325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800" dirty="0"/>
                        <a:t>Design 3D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5682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2688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800" dirty="0"/>
                        <a:t>Request Equipment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0357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35518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800" dirty="0"/>
                        <a:t>Order 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0573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6865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800" dirty="0"/>
                        <a:t>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3953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97750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800" dirty="0"/>
                        <a:t>Debug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0006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19803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800" dirty="0"/>
                        <a:t>Input 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5824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37027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42E789A-882F-49F0-CC18-5BBCC0477109}"/>
              </a:ext>
            </a:extLst>
          </p:cNvPr>
          <p:cNvSpPr/>
          <p:nvPr/>
        </p:nvSpPr>
        <p:spPr>
          <a:xfrm>
            <a:off x="5246794" y="2205892"/>
            <a:ext cx="171450" cy="171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A96EB88-79C2-88C7-8B0B-DE1C9E9444B0}"/>
              </a:ext>
            </a:extLst>
          </p:cNvPr>
          <p:cNvSpPr/>
          <p:nvPr/>
        </p:nvSpPr>
        <p:spPr>
          <a:xfrm>
            <a:off x="5246794" y="2562697"/>
            <a:ext cx="171450" cy="17145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653A4C6-D483-A616-A54E-370B64D979E8}"/>
              </a:ext>
            </a:extLst>
          </p:cNvPr>
          <p:cNvSpPr/>
          <p:nvPr/>
        </p:nvSpPr>
        <p:spPr>
          <a:xfrm>
            <a:off x="5665900" y="2932026"/>
            <a:ext cx="171450" cy="171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F3DC30B-07EC-0F3A-4468-2D3060A1BDD7}"/>
              </a:ext>
            </a:extLst>
          </p:cNvPr>
          <p:cNvSpPr/>
          <p:nvPr/>
        </p:nvSpPr>
        <p:spPr>
          <a:xfrm>
            <a:off x="6096000" y="2932026"/>
            <a:ext cx="171450" cy="171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A1817BF-4486-0063-2D6D-0EC5563C51E6}"/>
              </a:ext>
            </a:extLst>
          </p:cNvPr>
          <p:cNvSpPr/>
          <p:nvPr/>
        </p:nvSpPr>
        <p:spPr>
          <a:xfrm>
            <a:off x="6329657" y="3655438"/>
            <a:ext cx="171450" cy="171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D6750B3-452B-ED4F-EC4A-9FD46DB525F4}"/>
              </a:ext>
            </a:extLst>
          </p:cNvPr>
          <p:cNvSpPr/>
          <p:nvPr/>
        </p:nvSpPr>
        <p:spPr>
          <a:xfrm>
            <a:off x="7259240" y="3655438"/>
            <a:ext cx="171450" cy="171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7788125-0FD8-3614-12C9-855B64907548}"/>
              </a:ext>
            </a:extLst>
          </p:cNvPr>
          <p:cNvSpPr/>
          <p:nvPr/>
        </p:nvSpPr>
        <p:spPr>
          <a:xfrm>
            <a:off x="8403828" y="5112169"/>
            <a:ext cx="171450" cy="171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D477764-2D17-CDAB-023B-4D128A648515}"/>
              </a:ext>
            </a:extLst>
          </p:cNvPr>
          <p:cNvSpPr/>
          <p:nvPr/>
        </p:nvSpPr>
        <p:spPr>
          <a:xfrm>
            <a:off x="8888014" y="5911767"/>
            <a:ext cx="171450" cy="171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00A01A-305D-571D-24C5-BF8042D1AF9F}"/>
              </a:ext>
            </a:extLst>
          </p:cNvPr>
          <p:cNvCxnSpPr>
            <a:stCxn id="12" idx="5"/>
            <a:endCxn id="13" idx="1"/>
          </p:cNvCxnSpPr>
          <p:nvPr/>
        </p:nvCxnSpPr>
        <p:spPr>
          <a:xfrm>
            <a:off x="5794488" y="3017751"/>
            <a:ext cx="344375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D67DE1-94EA-F4A5-5F18-ED1DEDA5FDCB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6458245" y="3741163"/>
            <a:ext cx="843858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6E1666C-624C-57B1-9BF3-4CF98F4A0C80}"/>
              </a:ext>
            </a:extLst>
          </p:cNvPr>
          <p:cNvSpPr/>
          <p:nvPr/>
        </p:nvSpPr>
        <p:spPr>
          <a:xfrm>
            <a:off x="5665900" y="2205892"/>
            <a:ext cx="171450" cy="171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840E00-30B8-5691-98BF-BEB17F896791}"/>
              </a:ext>
            </a:extLst>
          </p:cNvPr>
          <p:cNvCxnSpPr>
            <a:cxnSpLocks/>
            <a:stCxn id="10" idx="5"/>
            <a:endCxn id="27" idx="1"/>
          </p:cNvCxnSpPr>
          <p:nvPr/>
        </p:nvCxnSpPr>
        <p:spPr>
          <a:xfrm>
            <a:off x="5375383" y="2291617"/>
            <a:ext cx="333381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596F6-6A99-DBDD-32B2-8002B1726840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E8C141-5230-797B-D2DF-6DC7A2AFBA06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DB1D1A-B7C6-F044-5EF5-747CF13546A4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00F410-B0BA-7AF2-849D-8DDD0A3F7329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23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D076820-4C83-A6AD-D557-F2A4D3E5F1DB}"/>
              </a:ext>
            </a:extLst>
          </p:cNvPr>
          <p:cNvSpPr/>
          <p:nvPr/>
        </p:nvSpPr>
        <p:spPr>
          <a:xfrm>
            <a:off x="7596093" y="4420314"/>
            <a:ext cx="171450" cy="171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78D635A-28ED-1E75-81F4-D74DD36FD8D1}"/>
              </a:ext>
            </a:extLst>
          </p:cNvPr>
          <p:cNvSpPr/>
          <p:nvPr/>
        </p:nvSpPr>
        <p:spPr>
          <a:xfrm>
            <a:off x="8232378" y="4420314"/>
            <a:ext cx="171450" cy="17145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F22636-2136-F52B-9CD7-99C41DFA3959}"/>
              </a:ext>
            </a:extLst>
          </p:cNvPr>
          <p:cNvCxnSpPr>
            <a:cxnSpLocks/>
            <a:stCxn id="8" idx="5"/>
            <a:endCxn id="19" idx="1"/>
          </p:cNvCxnSpPr>
          <p:nvPr/>
        </p:nvCxnSpPr>
        <p:spPr>
          <a:xfrm>
            <a:off x="7724681" y="4506039"/>
            <a:ext cx="550560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57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CC0F2-813E-DB6E-C474-4C70850A2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19F76A-C877-B46C-DEF0-9C68B01E38A9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A898D3-629A-2ADF-BFE3-5A8E53BDAE94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4395921-CE86-2000-0910-C302A514CD89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14ECE3-F1F5-81E8-44B4-40EAF39A6AA7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24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D455FA-2F50-08DA-8E8C-756F3227D61C}"/>
              </a:ext>
            </a:extLst>
          </p:cNvPr>
          <p:cNvSpPr txBox="1"/>
          <p:nvPr/>
        </p:nvSpPr>
        <p:spPr>
          <a:xfrm>
            <a:off x="269768" y="531823"/>
            <a:ext cx="6467301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Camera Check Concept.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FCD06-B19B-4FF5-CF8D-0BE4A6CB09B6}"/>
              </a:ext>
            </a:extLst>
          </p:cNvPr>
          <p:cNvSpPr txBox="1"/>
          <p:nvPr/>
        </p:nvSpPr>
        <p:spPr>
          <a:xfrm>
            <a:off x="474453" y="940279"/>
            <a:ext cx="555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Appearance Guarantee Items / Spec.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05404E-865D-A4A4-E318-7FF8A21984CA}"/>
              </a:ext>
            </a:extLst>
          </p:cNvPr>
          <p:cNvSpPr txBox="1"/>
          <p:nvPr/>
        </p:nvSpPr>
        <p:spPr>
          <a:xfrm>
            <a:off x="540589" y="3394041"/>
            <a:ext cx="404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Equipment SPEC Requirement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E1BE2-5E6C-4289-9C8A-630DB7A3992F}"/>
              </a:ext>
            </a:extLst>
          </p:cNvPr>
          <p:cNvSpPr txBox="1"/>
          <p:nvPr/>
        </p:nvSpPr>
        <p:spPr>
          <a:xfrm>
            <a:off x="6737070" y="943686"/>
            <a:ext cx="528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Camera check design concept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1A52D5-499C-CB6C-5E5F-343E3FBD002D}"/>
              </a:ext>
            </a:extLst>
          </p:cNvPr>
          <p:cNvSpPr txBox="1"/>
          <p:nvPr/>
        </p:nvSpPr>
        <p:spPr>
          <a:xfrm>
            <a:off x="6737070" y="3429000"/>
            <a:ext cx="384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Equipment cost / order preparation</a:t>
            </a:r>
          </a:p>
          <a:p>
            <a:r>
              <a:rPr lang="en-US" dirty="0"/>
              <a:t>   -Quotation …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192812-8108-E4E1-E346-3D24B67A1517}"/>
              </a:ext>
            </a:extLst>
          </p:cNvPr>
          <p:cNvGraphicFramePr>
            <a:graphicFrameLocks noGrp="1"/>
          </p:cNvGraphicFramePr>
          <p:nvPr/>
        </p:nvGraphicFramePr>
        <p:xfrm>
          <a:off x="7041393" y="4617776"/>
          <a:ext cx="3295290" cy="1543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67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326667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578469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489517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638870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292836">
                <a:tc grid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Camera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17702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164077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246446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Camera (IV 4 KEYENCE)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110</a:t>
                      </a:r>
                      <a:endParaRPr lang="en-US" sz="8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246446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Structure and Cover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36534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581ECAD-A109-35ED-9FA9-41F64DBBCA1A}"/>
              </a:ext>
            </a:extLst>
          </p:cNvPr>
          <p:cNvSpPr txBox="1"/>
          <p:nvPr/>
        </p:nvSpPr>
        <p:spPr>
          <a:xfrm>
            <a:off x="3408043" y="470267"/>
            <a:ext cx="861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แยกข้อมูลแต่ละ</a:t>
            </a:r>
            <a:r>
              <a:rPr lang="en-US" dirty="0"/>
              <a:t>Unit</a:t>
            </a:r>
            <a:r>
              <a:rPr lang="th-TH" dirty="0"/>
              <a:t>ให้เข้าใจถึงการออกแบบ การทำงาน ความสามารถ และ</a:t>
            </a:r>
            <a:r>
              <a:rPr lang="en-US" dirty="0"/>
              <a:t>Equipment</a:t>
            </a:r>
            <a:r>
              <a:rPr lang="th-TH" dirty="0"/>
              <a:t>ที่ต้องการ </a:t>
            </a:r>
            <a:r>
              <a:rPr lang="en-US" dirty="0"/>
              <a:t>(</a:t>
            </a:r>
            <a:r>
              <a:rPr lang="th-TH" dirty="0"/>
              <a:t>ทุก </a:t>
            </a:r>
            <a:r>
              <a:rPr lang="en-US" dirty="0"/>
              <a:t>Unit)</a:t>
            </a:r>
          </a:p>
        </p:txBody>
      </p:sp>
    </p:spTree>
    <p:extLst>
      <p:ext uri="{BB962C8B-B14F-4D97-AF65-F5344CB8AC3E}">
        <p14:creationId xmlns:p14="http://schemas.microsoft.com/office/powerpoint/2010/main" val="818529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4E688-981D-F68F-B7F2-CC1278E1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91E14F-0CE8-7AE6-1BDD-0AFDA7FB0C48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7531D6-BED1-ACD5-7067-DE0C7024570B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5B1E595-05B2-9796-00DE-5CFA6CB9945B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18F15F-52C9-A843-667A-0D683C4B7A44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25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CFE2E57-75BA-34A6-31EA-C15DF2C4D776}"/>
              </a:ext>
            </a:extLst>
          </p:cNvPr>
          <p:cNvSpPr/>
          <p:nvPr/>
        </p:nvSpPr>
        <p:spPr>
          <a:xfrm>
            <a:off x="3554083" y="2579298"/>
            <a:ext cx="1449238" cy="3746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6C3242-9BE3-9871-32E5-D4CFA6FA48CB}"/>
              </a:ext>
            </a:extLst>
          </p:cNvPr>
          <p:cNvSpPr/>
          <p:nvPr/>
        </p:nvSpPr>
        <p:spPr>
          <a:xfrm>
            <a:off x="7886782" y="2579298"/>
            <a:ext cx="1449238" cy="3746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F3006-5ED1-6D69-1657-E626216FDA1B}"/>
              </a:ext>
            </a:extLst>
          </p:cNvPr>
          <p:cNvGrpSpPr/>
          <p:nvPr/>
        </p:nvGrpSpPr>
        <p:grpSpPr>
          <a:xfrm>
            <a:off x="1599005" y="3380086"/>
            <a:ext cx="783186" cy="557896"/>
            <a:chOff x="1354348" y="4679829"/>
            <a:chExt cx="1501633" cy="1069675"/>
          </a:xfrm>
        </p:grpSpPr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C6DC78EA-05BC-2173-DF1B-E30825A4736C}"/>
                </a:ext>
              </a:extLst>
            </p:cNvPr>
            <p:cNvSpPr/>
            <p:nvPr/>
          </p:nvSpPr>
          <p:spPr>
            <a:xfrm rot="16200000">
              <a:off x="1695728" y="4589252"/>
              <a:ext cx="1069675" cy="1250830"/>
            </a:xfrm>
            <a:prstGeom prst="blockArc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586187-884B-DEE3-1998-90FF0D6461B8}"/>
                </a:ext>
              </a:extLst>
            </p:cNvPr>
            <p:cNvSpPr/>
            <p:nvPr/>
          </p:nvSpPr>
          <p:spPr>
            <a:xfrm>
              <a:off x="1354348" y="4869610"/>
              <a:ext cx="690114" cy="6901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236D8-BC43-2ADA-CB20-4725FB0E2FAD}"/>
              </a:ext>
            </a:extLst>
          </p:cNvPr>
          <p:cNvSpPr/>
          <p:nvPr/>
        </p:nvSpPr>
        <p:spPr>
          <a:xfrm>
            <a:off x="2986459" y="5996150"/>
            <a:ext cx="465600" cy="5447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CTRL 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59272-02ED-A0FB-E480-55A6B1F2C1BB}"/>
              </a:ext>
            </a:extLst>
          </p:cNvPr>
          <p:cNvSpPr/>
          <p:nvPr/>
        </p:nvSpPr>
        <p:spPr>
          <a:xfrm>
            <a:off x="2434093" y="1173195"/>
            <a:ext cx="653993" cy="2485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A8DD4C-6277-7BA8-7C33-C5A9AE9CB34C}"/>
              </a:ext>
            </a:extLst>
          </p:cNvPr>
          <p:cNvSpPr/>
          <p:nvPr/>
        </p:nvSpPr>
        <p:spPr>
          <a:xfrm rot="5400000">
            <a:off x="5885057" y="-1623775"/>
            <a:ext cx="653993" cy="6247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291190-C7E7-9DB1-72E7-CC303395C36E}"/>
              </a:ext>
            </a:extLst>
          </p:cNvPr>
          <p:cNvSpPr/>
          <p:nvPr/>
        </p:nvSpPr>
        <p:spPr>
          <a:xfrm>
            <a:off x="6817567" y="1827189"/>
            <a:ext cx="653993" cy="183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8F868E-462F-023B-AD4F-CDF10BD7A4C1}"/>
              </a:ext>
            </a:extLst>
          </p:cNvPr>
          <p:cNvSpPr/>
          <p:nvPr/>
        </p:nvSpPr>
        <p:spPr>
          <a:xfrm>
            <a:off x="2260040" y="4905518"/>
            <a:ext cx="649530" cy="779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F98B89-4F86-B41C-56A3-E369288ED664}"/>
              </a:ext>
            </a:extLst>
          </p:cNvPr>
          <p:cNvSpPr/>
          <p:nvPr/>
        </p:nvSpPr>
        <p:spPr>
          <a:xfrm>
            <a:off x="2608057" y="3466343"/>
            <a:ext cx="649530" cy="779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PAD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A8526F-19B2-91DF-3A2A-7FF0178FE76B}"/>
              </a:ext>
            </a:extLst>
          </p:cNvPr>
          <p:cNvGrpSpPr/>
          <p:nvPr/>
        </p:nvGrpSpPr>
        <p:grpSpPr>
          <a:xfrm>
            <a:off x="6166556" y="3441461"/>
            <a:ext cx="783186" cy="557896"/>
            <a:chOff x="1354348" y="4679829"/>
            <a:chExt cx="1501633" cy="1069675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0A11ACF9-5BB5-64D5-EDC5-2538BD4D987B}"/>
                </a:ext>
              </a:extLst>
            </p:cNvPr>
            <p:cNvSpPr/>
            <p:nvPr/>
          </p:nvSpPr>
          <p:spPr>
            <a:xfrm rot="16200000">
              <a:off x="1695728" y="4589252"/>
              <a:ext cx="1069675" cy="1250830"/>
            </a:xfrm>
            <a:prstGeom prst="blockArc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9F7792-C5DC-7E3D-2CB6-A827D0E679F2}"/>
                </a:ext>
              </a:extLst>
            </p:cNvPr>
            <p:cNvSpPr/>
            <p:nvPr/>
          </p:nvSpPr>
          <p:spPr>
            <a:xfrm>
              <a:off x="1354348" y="4869610"/>
              <a:ext cx="690114" cy="69011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8057536-F2AF-0B77-76B3-EF877ED92796}"/>
              </a:ext>
            </a:extLst>
          </p:cNvPr>
          <p:cNvSpPr/>
          <p:nvPr/>
        </p:nvSpPr>
        <p:spPr>
          <a:xfrm>
            <a:off x="7217134" y="5889364"/>
            <a:ext cx="465600" cy="7418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7FE4AB-2EF4-EB0F-EAEF-67765423BA38}"/>
              </a:ext>
            </a:extLst>
          </p:cNvPr>
          <p:cNvSpPr/>
          <p:nvPr/>
        </p:nvSpPr>
        <p:spPr>
          <a:xfrm>
            <a:off x="2670220" y="4319626"/>
            <a:ext cx="830687" cy="402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Camera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E1747A-5BDA-58F9-94B8-8A1C8F9B1B05}"/>
              </a:ext>
            </a:extLst>
          </p:cNvPr>
          <p:cNvSpPr/>
          <p:nvPr/>
        </p:nvSpPr>
        <p:spPr>
          <a:xfrm>
            <a:off x="6957058" y="4922642"/>
            <a:ext cx="649530" cy="779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292E0E-7545-4238-59D2-88ED8F6D1DFA}"/>
              </a:ext>
            </a:extLst>
          </p:cNvPr>
          <p:cNvSpPr/>
          <p:nvPr/>
        </p:nvSpPr>
        <p:spPr>
          <a:xfrm rot="16200000">
            <a:off x="7185700" y="4223706"/>
            <a:ext cx="491924" cy="783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DD1E2E-E48B-BE6B-3A6C-A91FA2B28B33}"/>
              </a:ext>
            </a:extLst>
          </p:cNvPr>
          <p:cNvSpPr/>
          <p:nvPr/>
        </p:nvSpPr>
        <p:spPr>
          <a:xfrm>
            <a:off x="3007570" y="4945784"/>
            <a:ext cx="514902" cy="6870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</a:t>
            </a:r>
          </a:p>
          <a:p>
            <a:pPr algn="ctr"/>
            <a:r>
              <a:rPr lang="en-US" sz="1200" dirty="0"/>
              <a:t>Cut</a:t>
            </a:r>
          </a:p>
          <a:p>
            <a:pPr algn="ctr"/>
            <a:r>
              <a:rPr lang="en-US" sz="1200" dirty="0"/>
              <a:t>gate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2520DB-ECA5-2A84-B507-20140E9CA9D3}"/>
              </a:ext>
            </a:extLst>
          </p:cNvPr>
          <p:cNvSpPr/>
          <p:nvPr/>
        </p:nvSpPr>
        <p:spPr>
          <a:xfrm>
            <a:off x="3812875" y="5684805"/>
            <a:ext cx="586597" cy="2216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6F09217-3774-CA26-C024-55EBC69D6D96}"/>
              </a:ext>
            </a:extLst>
          </p:cNvPr>
          <p:cNvSpPr/>
          <p:nvPr/>
        </p:nvSpPr>
        <p:spPr>
          <a:xfrm>
            <a:off x="2544792" y="983411"/>
            <a:ext cx="7004650" cy="4813540"/>
          </a:xfrm>
          <a:custGeom>
            <a:avLst/>
            <a:gdLst>
              <a:gd name="connsiteX0" fmla="*/ 1268083 w 7004650"/>
              <a:gd name="connsiteY0" fmla="*/ 4813540 h 4813540"/>
              <a:gd name="connsiteX1" fmla="*/ 474453 w 7004650"/>
              <a:gd name="connsiteY1" fmla="*/ 4813540 h 4813540"/>
              <a:gd name="connsiteX2" fmla="*/ 474453 w 7004650"/>
              <a:gd name="connsiteY2" fmla="*/ 3873261 h 4813540"/>
              <a:gd name="connsiteX3" fmla="*/ 146650 w 7004650"/>
              <a:gd name="connsiteY3" fmla="*/ 3873261 h 4813540"/>
              <a:gd name="connsiteX4" fmla="*/ 146650 w 7004650"/>
              <a:gd name="connsiteY4" fmla="*/ 2907102 h 4813540"/>
              <a:gd name="connsiteX5" fmla="*/ 0 w 7004650"/>
              <a:gd name="connsiteY5" fmla="*/ 2907102 h 4813540"/>
              <a:gd name="connsiteX6" fmla="*/ 0 w 7004650"/>
              <a:gd name="connsiteY6" fmla="*/ 543464 h 4813540"/>
              <a:gd name="connsiteX7" fmla="*/ 5089585 w 7004650"/>
              <a:gd name="connsiteY7" fmla="*/ 543464 h 4813540"/>
              <a:gd name="connsiteX8" fmla="*/ 5089585 w 7004650"/>
              <a:gd name="connsiteY8" fmla="*/ 0 h 4813540"/>
              <a:gd name="connsiteX9" fmla="*/ 7004650 w 7004650"/>
              <a:gd name="connsiteY9" fmla="*/ 0 h 481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04650" h="4813540">
                <a:moveTo>
                  <a:pt x="1268083" y="4813540"/>
                </a:moveTo>
                <a:lnTo>
                  <a:pt x="474453" y="4813540"/>
                </a:lnTo>
                <a:lnTo>
                  <a:pt x="474453" y="3873261"/>
                </a:lnTo>
                <a:lnTo>
                  <a:pt x="146650" y="3873261"/>
                </a:lnTo>
                <a:lnTo>
                  <a:pt x="146650" y="2907102"/>
                </a:lnTo>
                <a:lnTo>
                  <a:pt x="0" y="2907102"/>
                </a:lnTo>
                <a:lnTo>
                  <a:pt x="0" y="543464"/>
                </a:lnTo>
                <a:lnTo>
                  <a:pt x="5089585" y="543464"/>
                </a:lnTo>
                <a:lnTo>
                  <a:pt x="5089585" y="0"/>
                </a:lnTo>
                <a:lnTo>
                  <a:pt x="7004650" y="0"/>
                </a:ln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C36B74-5145-D0A5-35F5-66034455AD9D}"/>
              </a:ext>
            </a:extLst>
          </p:cNvPr>
          <p:cNvSpPr txBox="1"/>
          <p:nvPr/>
        </p:nvSpPr>
        <p:spPr>
          <a:xfrm>
            <a:off x="269768" y="531823"/>
            <a:ext cx="6467301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Automation Concept.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4A5C67-7BBA-432C-5B5E-784A8BC1536B}"/>
              </a:ext>
            </a:extLst>
          </p:cNvPr>
          <p:cNvSpPr txBox="1"/>
          <p:nvPr/>
        </p:nvSpPr>
        <p:spPr>
          <a:xfrm>
            <a:off x="3183757" y="463228"/>
            <a:ext cx="71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ทำ</a:t>
            </a:r>
            <a:r>
              <a:rPr lang="en-US" dirty="0"/>
              <a:t>Flow</a:t>
            </a:r>
            <a:r>
              <a:rPr lang="th-TH" dirty="0"/>
              <a:t>ให้เข้าใจเส้นทางของ</a:t>
            </a:r>
            <a:r>
              <a:rPr lang="en-US" dirty="0"/>
              <a:t>Part</a:t>
            </a:r>
            <a:r>
              <a:rPr lang="th-TH" dirty="0"/>
              <a:t>และการทำงานของเครื่อง คน </a:t>
            </a:r>
            <a:r>
              <a:rPr lang="en-US" dirty="0"/>
              <a:t>Robot</a:t>
            </a:r>
          </a:p>
        </p:txBody>
      </p:sp>
    </p:spTree>
    <p:extLst>
      <p:ext uri="{BB962C8B-B14F-4D97-AF65-F5344CB8AC3E}">
        <p14:creationId xmlns:p14="http://schemas.microsoft.com/office/powerpoint/2010/main" val="3259017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4E5E8-F47C-F2E9-92EB-2FD2CAECA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03D88E-C22A-183A-91A4-B175F8136473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3DB203-AA84-AC4A-CABF-92338FEE2FC3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9A33F9-F238-F545-5C19-09E5A53C9C11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D3DE9E-4924-321C-6D48-E345030F3E14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26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698E3DF-279E-06B6-C87C-F1462CEFD723}"/>
              </a:ext>
            </a:extLst>
          </p:cNvPr>
          <p:cNvSpPr txBox="1"/>
          <p:nvPr/>
        </p:nvSpPr>
        <p:spPr>
          <a:xfrm>
            <a:off x="93822" y="495664"/>
            <a:ext cx="1817824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Automation Concept.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42CE3B-3194-7CC3-875F-86131928A8D9}"/>
              </a:ext>
            </a:extLst>
          </p:cNvPr>
          <p:cNvGrpSpPr/>
          <p:nvPr/>
        </p:nvGrpSpPr>
        <p:grpSpPr>
          <a:xfrm>
            <a:off x="5190403" y="1274092"/>
            <a:ext cx="6841996" cy="5228953"/>
            <a:chOff x="4038087" y="495664"/>
            <a:chExt cx="7936626" cy="6156651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5F78A38-286A-77AC-C22A-6E8737A7144B}"/>
                </a:ext>
              </a:extLst>
            </p:cNvPr>
            <p:cNvGrpSpPr/>
            <p:nvPr/>
          </p:nvGrpSpPr>
          <p:grpSpPr>
            <a:xfrm>
              <a:off x="4038087" y="1253247"/>
              <a:ext cx="7403117" cy="4718613"/>
              <a:chOff x="833952" y="918537"/>
              <a:chExt cx="7929165" cy="614110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570B2E7-750C-2876-FD69-92A38DD8898A}"/>
                  </a:ext>
                </a:extLst>
              </p:cNvPr>
              <p:cNvGrpSpPr/>
              <p:nvPr/>
            </p:nvGrpSpPr>
            <p:grpSpPr>
              <a:xfrm>
                <a:off x="1741216" y="918537"/>
                <a:ext cx="7021901" cy="6141101"/>
                <a:chOff x="1224142" y="820691"/>
                <a:chExt cx="7680384" cy="6351731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D42C79F-8317-BB40-B932-FA8E0D3D0346}"/>
                    </a:ext>
                  </a:extLst>
                </p:cNvPr>
                <p:cNvGrpSpPr/>
                <p:nvPr/>
              </p:nvGrpSpPr>
              <p:grpSpPr>
                <a:xfrm>
                  <a:off x="1224142" y="820691"/>
                  <a:ext cx="7680384" cy="6351731"/>
                  <a:chOff x="1759244" y="813623"/>
                  <a:chExt cx="7680384" cy="6351731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F7297B9C-6B95-7DE7-F8A6-74ACA99C4DAC}"/>
                      </a:ext>
                    </a:extLst>
                  </p:cNvPr>
                  <p:cNvGrpSpPr/>
                  <p:nvPr/>
                </p:nvGrpSpPr>
                <p:grpSpPr>
                  <a:xfrm>
                    <a:off x="1759244" y="813623"/>
                    <a:ext cx="7680384" cy="6351731"/>
                    <a:chOff x="2623682" y="888136"/>
                    <a:chExt cx="6467301" cy="608384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73B89DBD-6986-2686-DC17-D4F062B0F7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bright="40000" contrast="-2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23682" y="888136"/>
                      <a:ext cx="6467301" cy="57626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Speech Bubble: Rectangle with Corners Rounded 23">
                      <a:extLst>
                        <a:ext uri="{FF2B5EF4-FFF2-40B4-BE49-F238E27FC236}">
                          <a16:creationId xmlns:a16="http://schemas.microsoft.com/office/drawing/2014/main" id="{EB383031-EB58-ECA7-3B53-2A90B3BA1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91" y="1888439"/>
                      <a:ext cx="1207393" cy="362481"/>
                    </a:xfrm>
                    <a:prstGeom prst="wedgeRoundRectCallout">
                      <a:avLst>
                        <a:gd name="adj1" fmla="val -56426"/>
                        <a:gd name="adj2" fmla="val 199498"/>
                        <a:gd name="adj3" fmla="val 16667"/>
                      </a:avLst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1.Auto Cut Gate </a:t>
                      </a:r>
                    </a:p>
                  </p:txBody>
                </p:sp>
                <p:sp>
                  <p:nvSpPr>
                    <p:cNvPr id="26" name="Speech Bubble: Rectangle with Corners Rounded 25">
                      <a:extLst>
                        <a:ext uri="{FF2B5EF4-FFF2-40B4-BE49-F238E27FC236}">
                          <a16:creationId xmlns:a16="http://schemas.microsoft.com/office/drawing/2014/main" id="{090622F4-99AC-44B1-B8D3-FE3B1B1DB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91" y="4577005"/>
                      <a:ext cx="1207393" cy="362481"/>
                    </a:xfrm>
                    <a:prstGeom prst="wedgeRoundRectCallout">
                      <a:avLst>
                        <a:gd name="adj1" fmla="val -56426"/>
                        <a:gd name="adj2" fmla="val 199498"/>
                        <a:gd name="adj3" fmla="val 16667"/>
                      </a:avLst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1.Auto Cut Gate </a:t>
                      </a:r>
                    </a:p>
                  </p:txBody>
                </p:sp>
                <p:sp>
                  <p:nvSpPr>
                    <p:cNvPr id="27" name="Speech Bubble: Rectangle with Corners Rounded 26">
                      <a:extLst>
                        <a:ext uri="{FF2B5EF4-FFF2-40B4-BE49-F238E27FC236}">
                          <a16:creationId xmlns:a16="http://schemas.microsoft.com/office/drawing/2014/main" id="{976447C4-4086-03A3-183B-F298D75900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5193" y="1707198"/>
                      <a:ext cx="721589" cy="362481"/>
                    </a:xfrm>
                    <a:prstGeom prst="wedgeRoundRectCallout">
                      <a:avLst>
                        <a:gd name="adj1" fmla="val 47886"/>
                        <a:gd name="adj2" fmla="val 206637"/>
                        <a:gd name="adj3" fmla="val 16667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b="1" dirty="0"/>
                        <a:t>2.PAD </a:t>
                      </a:r>
                    </a:p>
                  </p:txBody>
                </p:sp>
                <p:sp>
                  <p:nvSpPr>
                    <p:cNvPr id="32" name="Speech Bubble: Rectangle with Corners Rounded 31">
                      <a:extLst>
                        <a:ext uri="{FF2B5EF4-FFF2-40B4-BE49-F238E27FC236}">
                          <a16:creationId xmlns:a16="http://schemas.microsoft.com/office/drawing/2014/main" id="{1E7D921D-BAA6-5004-E16F-E09A7C8D6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6068" y="2552368"/>
                      <a:ext cx="899867" cy="362481"/>
                    </a:xfrm>
                    <a:prstGeom prst="wedgeRoundRectCallout">
                      <a:avLst>
                        <a:gd name="adj1" fmla="val 70600"/>
                        <a:gd name="adj2" fmla="val 128103"/>
                        <a:gd name="adj3" fmla="val 16667"/>
                      </a:avLst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3.CAMERA CHECK </a:t>
                      </a:r>
                    </a:p>
                  </p:txBody>
                </p:sp>
                <p:sp>
                  <p:nvSpPr>
                    <p:cNvPr id="33" name="Speech Bubble: Rectangle with Corners Rounded 32">
                      <a:extLst>
                        <a:ext uri="{FF2B5EF4-FFF2-40B4-BE49-F238E27FC236}">
                          <a16:creationId xmlns:a16="http://schemas.microsoft.com/office/drawing/2014/main" id="{E48FC134-9603-75D3-1EE5-E042C63A4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7466" y="5249561"/>
                      <a:ext cx="899867" cy="362481"/>
                    </a:xfrm>
                    <a:prstGeom prst="wedgeRoundRectCallout">
                      <a:avLst>
                        <a:gd name="adj1" fmla="val 70600"/>
                        <a:gd name="adj2" fmla="val 128103"/>
                        <a:gd name="adj3" fmla="val 16667"/>
                      </a:avLst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2.CAMERA CHECK </a:t>
                      </a:r>
                    </a:p>
                  </p:txBody>
                </p:sp>
                <p:sp>
                  <p:nvSpPr>
                    <p:cNvPr id="37" name="Speech Bubble: Rectangle with Corners Rounded 36">
                      <a:extLst>
                        <a:ext uri="{FF2B5EF4-FFF2-40B4-BE49-F238E27FC236}">
                          <a16:creationId xmlns:a16="http://schemas.microsoft.com/office/drawing/2014/main" id="{AA8BBD36-34F3-DE3E-4F56-EC4789C7B6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0841" y="3406976"/>
                      <a:ext cx="721589" cy="362481"/>
                    </a:xfrm>
                    <a:prstGeom prst="wedgeRoundRectCallout">
                      <a:avLst>
                        <a:gd name="adj1" fmla="val -23842"/>
                        <a:gd name="adj2" fmla="val -138437"/>
                        <a:gd name="adj3" fmla="val 16667"/>
                      </a:avLst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ROBOT</a:t>
                      </a:r>
                    </a:p>
                  </p:txBody>
                </p:sp>
                <p:sp>
                  <p:nvSpPr>
                    <p:cNvPr id="38" name="Speech Bubble: Rectangle with Corners Rounded 37">
                      <a:extLst>
                        <a:ext uri="{FF2B5EF4-FFF2-40B4-BE49-F238E27FC236}">
                          <a16:creationId xmlns:a16="http://schemas.microsoft.com/office/drawing/2014/main" id="{06CF6539-B3A2-D3D5-A33C-F77D6D4A09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4907" y="6348448"/>
                      <a:ext cx="1073488" cy="623528"/>
                    </a:xfrm>
                    <a:prstGeom prst="wedgeRoundRectCallout">
                      <a:avLst>
                        <a:gd name="adj1" fmla="val -43399"/>
                        <a:gd name="adj2" fmla="val -146821"/>
                        <a:gd name="adj3" fmla="val 16667"/>
                      </a:avLst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ROBOT 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Wait Transfer Form CHT-RA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p:txBody>
                </p:sp>
              </p:grpSp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C0000B99-7C68-6038-7C5D-732FA079FA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97737" y="2772770"/>
                    <a:ext cx="193989" cy="313615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6E1DC36-AD73-5F12-A613-8529587DA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97736" y="3318981"/>
                    <a:ext cx="193989" cy="313615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E02428C2-7F86-56E7-5DCD-881AAF0BC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54605" y="6132019"/>
                    <a:ext cx="193989" cy="31361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B2D533-A79F-B7C2-97E2-A3245EE20C26}"/>
                    </a:ext>
                  </a:extLst>
                </p:cNvPr>
                <p:cNvSpPr txBox="1"/>
                <p:nvPr/>
              </p:nvSpPr>
              <p:spPr>
                <a:xfrm>
                  <a:off x="7737895" y="1364904"/>
                  <a:ext cx="608820" cy="352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highlight>
                        <a:srgbClr val="FFFF00"/>
                      </a:highlight>
                    </a:rPr>
                    <a:t>1001J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5EA829-B9EA-A677-B754-43881C47DB18}"/>
                    </a:ext>
                  </a:extLst>
                </p:cNvPr>
                <p:cNvSpPr txBox="1"/>
                <p:nvPr/>
              </p:nvSpPr>
              <p:spPr>
                <a:xfrm>
                  <a:off x="7737893" y="4245186"/>
                  <a:ext cx="608820" cy="352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highlight>
                        <a:srgbClr val="FFFF00"/>
                      </a:highlight>
                    </a:rPr>
                    <a:t>1002J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5BADA7-F56E-E44B-B50B-881812980314}"/>
                  </a:ext>
                </a:extLst>
              </p:cNvPr>
              <p:cNvSpPr/>
              <p:nvPr/>
            </p:nvSpPr>
            <p:spPr>
              <a:xfrm>
                <a:off x="4361166" y="3280680"/>
                <a:ext cx="483080" cy="48616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DCF1161-9165-15C4-56E1-50DD955235B4}"/>
                  </a:ext>
                </a:extLst>
              </p:cNvPr>
              <p:cNvSpPr/>
              <p:nvPr/>
            </p:nvSpPr>
            <p:spPr>
              <a:xfrm>
                <a:off x="4288934" y="6091351"/>
                <a:ext cx="483080" cy="48616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8230C31-D0DA-B3FB-AACE-3A65CA4FE437}"/>
                  </a:ext>
                </a:extLst>
              </p:cNvPr>
              <p:cNvSpPr/>
              <p:nvPr/>
            </p:nvSpPr>
            <p:spPr>
              <a:xfrm>
                <a:off x="2180370" y="3655300"/>
                <a:ext cx="483080" cy="48616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2D60456-F929-F3D3-BBF8-AFFAAB7AA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19245" y="6054916"/>
                <a:ext cx="2111166" cy="56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7BE07E0-08C8-2082-55DC-B22A47F075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4330" y="3315371"/>
                <a:ext cx="2111166" cy="56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F66B0D9-090B-6FF5-90D8-12EEE6397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2980" y="3315689"/>
                <a:ext cx="0" cy="5697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FEE4C53-3AC2-DF70-B4FD-745D41F27B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2980" y="4010545"/>
                <a:ext cx="5895" cy="208080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B9BD369-19B2-9A12-287B-EBF4A981FA1A}"/>
                  </a:ext>
                </a:extLst>
              </p:cNvPr>
              <p:cNvSpPr/>
              <p:nvPr/>
            </p:nvSpPr>
            <p:spPr>
              <a:xfrm>
                <a:off x="2809265" y="4244742"/>
                <a:ext cx="253324" cy="24529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11E97F-72B9-7C51-A2EA-B4C64E1FA654}"/>
                  </a:ext>
                </a:extLst>
              </p:cNvPr>
              <p:cNvSpPr/>
              <p:nvPr/>
            </p:nvSpPr>
            <p:spPr>
              <a:xfrm>
                <a:off x="2801568" y="3409255"/>
                <a:ext cx="253324" cy="24529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EE01379-3F11-B2C2-B251-92903A42DA94}"/>
                  </a:ext>
                </a:extLst>
              </p:cNvPr>
              <p:cNvSpPr/>
              <p:nvPr/>
            </p:nvSpPr>
            <p:spPr>
              <a:xfrm>
                <a:off x="1731105" y="4161331"/>
                <a:ext cx="760012" cy="35215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AGV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1B3A0CC-0426-0601-8E64-FF925578D02E}"/>
                  </a:ext>
                </a:extLst>
              </p:cNvPr>
              <p:cNvSpPr/>
              <p:nvPr/>
            </p:nvSpPr>
            <p:spPr>
              <a:xfrm>
                <a:off x="1741216" y="3217505"/>
                <a:ext cx="760012" cy="36194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AGV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B9D50A9-93AF-EBA2-A2E2-9864E5AC3A8A}"/>
                  </a:ext>
                </a:extLst>
              </p:cNvPr>
              <p:cNvSpPr/>
              <p:nvPr/>
            </p:nvSpPr>
            <p:spPr>
              <a:xfrm>
                <a:off x="1199145" y="3280680"/>
                <a:ext cx="361642" cy="26161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BD2F7C11-9A0C-D8AB-DF1D-0271F566F2BE}"/>
                  </a:ext>
                </a:extLst>
              </p:cNvPr>
              <p:cNvSpPr/>
              <p:nvPr/>
            </p:nvSpPr>
            <p:spPr>
              <a:xfrm>
                <a:off x="1197589" y="4202337"/>
                <a:ext cx="361642" cy="26161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FAF4283-A448-76B5-BF6B-9113B967297F}"/>
                  </a:ext>
                </a:extLst>
              </p:cNvPr>
              <p:cNvSpPr/>
              <p:nvPr/>
            </p:nvSpPr>
            <p:spPr>
              <a:xfrm>
                <a:off x="1556839" y="3356593"/>
                <a:ext cx="195633" cy="7984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D0BBF48-0A8B-C485-E73C-BA88B52E6D88}"/>
                  </a:ext>
                </a:extLst>
              </p:cNvPr>
              <p:cNvSpPr/>
              <p:nvPr/>
            </p:nvSpPr>
            <p:spPr>
              <a:xfrm>
                <a:off x="1559899" y="4286435"/>
                <a:ext cx="179762" cy="7984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21EC4C3-C523-908B-8C91-FD9F3F81877C}"/>
                  </a:ext>
                </a:extLst>
              </p:cNvPr>
              <p:cNvGrpSpPr/>
              <p:nvPr/>
            </p:nvGrpSpPr>
            <p:grpSpPr>
              <a:xfrm>
                <a:off x="1249788" y="2400300"/>
                <a:ext cx="1269125" cy="749142"/>
                <a:chOff x="1249788" y="2400300"/>
                <a:chExt cx="1269125" cy="74914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9EF5AA8-05C8-7246-0AAE-51522BD70E4A}"/>
                    </a:ext>
                  </a:extLst>
                </p:cNvPr>
                <p:cNvSpPr/>
                <p:nvPr/>
              </p:nvSpPr>
              <p:spPr>
                <a:xfrm>
                  <a:off x="1249788" y="2400300"/>
                  <a:ext cx="1269125" cy="7491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260665B-73D9-44B3-9A20-6694D578A7EE}"/>
                    </a:ext>
                  </a:extLst>
                </p:cNvPr>
                <p:cNvSpPr/>
                <p:nvPr/>
              </p:nvSpPr>
              <p:spPr>
                <a:xfrm>
                  <a:off x="2299467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0C51A35-B1E8-829D-90FB-5AE19C156EF1}"/>
                    </a:ext>
                  </a:extLst>
                </p:cNvPr>
                <p:cNvSpPr/>
                <p:nvPr/>
              </p:nvSpPr>
              <p:spPr>
                <a:xfrm>
                  <a:off x="2105493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ADC6ACB-6C6D-9984-6DDE-BC98CE53379C}"/>
                    </a:ext>
                  </a:extLst>
                </p:cNvPr>
                <p:cNvSpPr/>
                <p:nvPr/>
              </p:nvSpPr>
              <p:spPr>
                <a:xfrm>
                  <a:off x="191151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C20EDEB-F73E-2707-B03B-C91B5F16B0C7}"/>
                    </a:ext>
                  </a:extLst>
                </p:cNvPr>
                <p:cNvSpPr/>
                <p:nvPr/>
              </p:nvSpPr>
              <p:spPr>
                <a:xfrm>
                  <a:off x="171013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8D04A67-67D1-0C28-E149-E67DA80074D3}"/>
                    </a:ext>
                  </a:extLst>
                </p:cNvPr>
                <p:cNvSpPr/>
                <p:nvPr/>
              </p:nvSpPr>
              <p:spPr>
                <a:xfrm>
                  <a:off x="1516165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24CCD97-A5AD-7150-F9E5-06A4D34B67DC}"/>
                    </a:ext>
                  </a:extLst>
                </p:cNvPr>
                <p:cNvSpPr/>
                <p:nvPr/>
              </p:nvSpPr>
              <p:spPr>
                <a:xfrm>
                  <a:off x="1322191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9BB50A8-4F72-E51C-365A-74321FBF93DC}"/>
                    </a:ext>
                  </a:extLst>
                </p:cNvPr>
                <p:cNvSpPr/>
                <p:nvPr/>
              </p:nvSpPr>
              <p:spPr>
                <a:xfrm>
                  <a:off x="2299467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3B7A5E-8B01-B62F-0101-F68D5644B106}"/>
                    </a:ext>
                  </a:extLst>
                </p:cNvPr>
                <p:cNvSpPr/>
                <p:nvPr/>
              </p:nvSpPr>
              <p:spPr>
                <a:xfrm>
                  <a:off x="2105493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0A1543E2-069C-6F1B-32DE-93B0F0C3E244}"/>
                    </a:ext>
                  </a:extLst>
                </p:cNvPr>
                <p:cNvSpPr/>
                <p:nvPr/>
              </p:nvSpPr>
              <p:spPr>
                <a:xfrm>
                  <a:off x="191151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93DCE57-F75A-43D7-24C2-479FC4E49294}"/>
                    </a:ext>
                  </a:extLst>
                </p:cNvPr>
                <p:cNvSpPr/>
                <p:nvPr/>
              </p:nvSpPr>
              <p:spPr>
                <a:xfrm>
                  <a:off x="171013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F4439E0-3589-BFC4-3584-97227FCCE4B0}"/>
                    </a:ext>
                  </a:extLst>
                </p:cNvPr>
                <p:cNvSpPr/>
                <p:nvPr/>
              </p:nvSpPr>
              <p:spPr>
                <a:xfrm>
                  <a:off x="1516165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2C238EC-14D4-4505-72FC-212F3CFD8FAE}"/>
                    </a:ext>
                  </a:extLst>
                </p:cNvPr>
                <p:cNvSpPr/>
                <p:nvPr/>
              </p:nvSpPr>
              <p:spPr>
                <a:xfrm>
                  <a:off x="1322191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80B6289-5929-B1BD-3E8B-12AC5E38D731}"/>
                    </a:ext>
                  </a:extLst>
                </p:cNvPr>
                <p:cNvSpPr/>
                <p:nvPr/>
              </p:nvSpPr>
              <p:spPr>
                <a:xfrm>
                  <a:off x="2299467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14EE5265-4A62-51CE-1429-613C70554BCF}"/>
                    </a:ext>
                  </a:extLst>
                </p:cNvPr>
                <p:cNvSpPr/>
                <p:nvPr/>
              </p:nvSpPr>
              <p:spPr>
                <a:xfrm>
                  <a:off x="2105493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3D425F1-0E3A-F3F3-D0C7-FABEE349F444}"/>
                    </a:ext>
                  </a:extLst>
                </p:cNvPr>
                <p:cNvSpPr/>
                <p:nvPr/>
              </p:nvSpPr>
              <p:spPr>
                <a:xfrm>
                  <a:off x="191151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46D0CED-6423-3532-EFB6-567C6347CCAF}"/>
                    </a:ext>
                  </a:extLst>
                </p:cNvPr>
                <p:cNvSpPr/>
                <p:nvPr/>
              </p:nvSpPr>
              <p:spPr>
                <a:xfrm>
                  <a:off x="171013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CFFBCE0-2A90-9785-ED3E-3E500A1172D1}"/>
                    </a:ext>
                  </a:extLst>
                </p:cNvPr>
                <p:cNvSpPr/>
                <p:nvPr/>
              </p:nvSpPr>
              <p:spPr>
                <a:xfrm>
                  <a:off x="1516165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6253BF9-6F03-7E44-3A0F-396AED57E154}"/>
                    </a:ext>
                  </a:extLst>
                </p:cNvPr>
                <p:cNvSpPr/>
                <p:nvPr/>
              </p:nvSpPr>
              <p:spPr>
                <a:xfrm>
                  <a:off x="1322191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63DCA21-581A-D666-C1F0-8A90E3442A1D}"/>
                    </a:ext>
                  </a:extLst>
                </p:cNvPr>
                <p:cNvSpPr/>
                <p:nvPr/>
              </p:nvSpPr>
              <p:spPr>
                <a:xfrm>
                  <a:off x="2303780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09A20B1-9D3E-EC83-1899-3095ED0BCB0B}"/>
                    </a:ext>
                  </a:extLst>
                </p:cNvPr>
                <p:cNvSpPr/>
                <p:nvPr/>
              </p:nvSpPr>
              <p:spPr>
                <a:xfrm>
                  <a:off x="2109806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DBE5B7-8292-4FB7-E0A5-201F5F4D2053}"/>
                    </a:ext>
                  </a:extLst>
                </p:cNvPr>
                <p:cNvSpPr/>
                <p:nvPr/>
              </p:nvSpPr>
              <p:spPr>
                <a:xfrm>
                  <a:off x="191583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C145914-BA60-F35D-43CA-86961487E7DB}"/>
                    </a:ext>
                  </a:extLst>
                </p:cNvPr>
                <p:cNvSpPr/>
                <p:nvPr/>
              </p:nvSpPr>
              <p:spPr>
                <a:xfrm>
                  <a:off x="171445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510C58D-D408-F02B-025F-743D8080EA77}"/>
                    </a:ext>
                  </a:extLst>
                </p:cNvPr>
                <p:cNvSpPr/>
                <p:nvPr/>
              </p:nvSpPr>
              <p:spPr>
                <a:xfrm>
                  <a:off x="1520478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ACCA978-15B4-205D-B679-9A75F9C6F803}"/>
                    </a:ext>
                  </a:extLst>
                </p:cNvPr>
                <p:cNvSpPr/>
                <p:nvPr/>
              </p:nvSpPr>
              <p:spPr>
                <a:xfrm>
                  <a:off x="1326504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B3C2BE1-5184-5F89-7B45-C674B03F31F2}"/>
                  </a:ext>
                </a:extLst>
              </p:cNvPr>
              <p:cNvGrpSpPr/>
              <p:nvPr/>
            </p:nvGrpSpPr>
            <p:grpSpPr>
              <a:xfrm>
                <a:off x="1253179" y="4676377"/>
                <a:ext cx="1269125" cy="749142"/>
                <a:chOff x="1249788" y="2400300"/>
                <a:chExt cx="1269125" cy="749142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B88E1C8-C8C6-276D-40E4-3AB7824AF249}"/>
                    </a:ext>
                  </a:extLst>
                </p:cNvPr>
                <p:cNvSpPr/>
                <p:nvPr/>
              </p:nvSpPr>
              <p:spPr>
                <a:xfrm>
                  <a:off x="1249788" y="2400300"/>
                  <a:ext cx="1269125" cy="7491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B4418C30-20D4-EC56-92AB-0D5104790B13}"/>
                    </a:ext>
                  </a:extLst>
                </p:cNvPr>
                <p:cNvSpPr/>
                <p:nvPr/>
              </p:nvSpPr>
              <p:spPr>
                <a:xfrm>
                  <a:off x="2299467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C9309C6D-0D4B-D38C-95F3-849681AF6F23}"/>
                    </a:ext>
                  </a:extLst>
                </p:cNvPr>
                <p:cNvSpPr/>
                <p:nvPr/>
              </p:nvSpPr>
              <p:spPr>
                <a:xfrm>
                  <a:off x="2105493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367F8416-AD5C-BBA9-41F5-17DDF8C0869E}"/>
                    </a:ext>
                  </a:extLst>
                </p:cNvPr>
                <p:cNvSpPr/>
                <p:nvPr/>
              </p:nvSpPr>
              <p:spPr>
                <a:xfrm>
                  <a:off x="191151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C8FEA5E4-466E-54A6-90CD-E115AA7DD2B8}"/>
                    </a:ext>
                  </a:extLst>
                </p:cNvPr>
                <p:cNvSpPr/>
                <p:nvPr/>
              </p:nvSpPr>
              <p:spPr>
                <a:xfrm>
                  <a:off x="171013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5D1AC1D-DC9A-48E5-7E04-F025062F560C}"/>
                    </a:ext>
                  </a:extLst>
                </p:cNvPr>
                <p:cNvSpPr/>
                <p:nvPr/>
              </p:nvSpPr>
              <p:spPr>
                <a:xfrm>
                  <a:off x="1516165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3A495466-7F7E-F4C7-7EB6-0D10D573E93B}"/>
                    </a:ext>
                  </a:extLst>
                </p:cNvPr>
                <p:cNvSpPr/>
                <p:nvPr/>
              </p:nvSpPr>
              <p:spPr>
                <a:xfrm>
                  <a:off x="1322191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B547F8AE-4463-2CBC-0D27-FE88D4DB9709}"/>
                    </a:ext>
                  </a:extLst>
                </p:cNvPr>
                <p:cNvSpPr/>
                <p:nvPr/>
              </p:nvSpPr>
              <p:spPr>
                <a:xfrm>
                  <a:off x="2299467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D97A99FF-FC51-738C-AA2D-19928F0DE14B}"/>
                    </a:ext>
                  </a:extLst>
                </p:cNvPr>
                <p:cNvSpPr/>
                <p:nvPr/>
              </p:nvSpPr>
              <p:spPr>
                <a:xfrm>
                  <a:off x="2105493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DD7D04E4-6E8B-E717-35CC-A1155A2972F4}"/>
                    </a:ext>
                  </a:extLst>
                </p:cNvPr>
                <p:cNvSpPr/>
                <p:nvPr/>
              </p:nvSpPr>
              <p:spPr>
                <a:xfrm>
                  <a:off x="191151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41B2D7DF-7D3A-01D2-5C08-6325597FEC9F}"/>
                    </a:ext>
                  </a:extLst>
                </p:cNvPr>
                <p:cNvSpPr/>
                <p:nvPr/>
              </p:nvSpPr>
              <p:spPr>
                <a:xfrm>
                  <a:off x="171013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905B880-A68A-C4B4-0C6F-3A32AC45F214}"/>
                    </a:ext>
                  </a:extLst>
                </p:cNvPr>
                <p:cNvSpPr/>
                <p:nvPr/>
              </p:nvSpPr>
              <p:spPr>
                <a:xfrm>
                  <a:off x="1516165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6A93F81-0597-867D-561C-F41BEE35833A}"/>
                    </a:ext>
                  </a:extLst>
                </p:cNvPr>
                <p:cNvSpPr/>
                <p:nvPr/>
              </p:nvSpPr>
              <p:spPr>
                <a:xfrm>
                  <a:off x="1322191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EE47A29B-E64B-DDB7-23E7-F8BEC2F9107B}"/>
                    </a:ext>
                  </a:extLst>
                </p:cNvPr>
                <p:cNvSpPr/>
                <p:nvPr/>
              </p:nvSpPr>
              <p:spPr>
                <a:xfrm>
                  <a:off x="2299467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4927506C-81D7-434A-A719-871818B39019}"/>
                    </a:ext>
                  </a:extLst>
                </p:cNvPr>
                <p:cNvSpPr/>
                <p:nvPr/>
              </p:nvSpPr>
              <p:spPr>
                <a:xfrm>
                  <a:off x="2105493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50C9BCA5-979F-9C34-B40B-E44237175B65}"/>
                    </a:ext>
                  </a:extLst>
                </p:cNvPr>
                <p:cNvSpPr/>
                <p:nvPr/>
              </p:nvSpPr>
              <p:spPr>
                <a:xfrm>
                  <a:off x="191151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88C47DAD-297F-3F38-AEC9-7045B8B3F4B2}"/>
                    </a:ext>
                  </a:extLst>
                </p:cNvPr>
                <p:cNvSpPr/>
                <p:nvPr/>
              </p:nvSpPr>
              <p:spPr>
                <a:xfrm>
                  <a:off x="171013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75CCEB0-5080-8852-B38A-F88D0C91206D}"/>
                    </a:ext>
                  </a:extLst>
                </p:cNvPr>
                <p:cNvSpPr/>
                <p:nvPr/>
              </p:nvSpPr>
              <p:spPr>
                <a:xfrm>
                  <a:off x="1516165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90CC612-3535-B604-4078-8033BF3303C1}"/>
                    </a:ext>
                  </a:extLst>
                </p:cNvPr>
                <p:cNvSpPr/>
                <p:nvPr/>
              </p:nvSpPr>
              <p:spPr>
                <a:xfrm>
                  <a:off x="1322191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5DBD54C-AA1F-2225-C7C4-85B7E469212F}"/>
                    </a:ext>
                  </a:extLst>
                </p:cNvPr>
                <p:cNvSpPr/>
                <p:nvPr/>
              </p:nvSpPr>
              <p:spPr>
                <a:xfrm>
                  <a:off x="2303780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25C17806-5E6C-A10B-9B44-2DE17FE95975}"/>
                    </a:ext>
                  </a:extLst>
                </p:cNvPr>
                <p:cNvSpPr/>
                <p:nvPr/>
              </p:nvSpPr>
              <p:spPr>
                <a:xfrm>
                  <a:off x="2109806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D24DF8E-3C57-120E-7548-B591473F0A4B}"/>
                    </a:ext>
                  </a:extLst>
                </p:cNvPr>
                <p:cNvSpPr/>
                <p:nvPr/>
              </p:nvSpPr>
              <p:spPr>
                <a:xfrm>
                  <a:off x="191583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2F4529BD-9C99-C303-AC4F-68F23C1833F9}"/>
                    </a:ext>
                  </a:extLst>
                </p:cNvPr>
                <p:cNvSpPr/>
                <p:nvPr/>
              </p:nvSpPr>
              <p:spPr>
                <a:xfrm>
                  <a:off x="171445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96196F7-4AB9-90AF-4AD4-95C3655E8520}"/>
                    </a:ext>
                  </a:extLst>
                </p:cNvPr>
                <p:cNvSpPr/>
                <p:nvPr/>
              </p:nvSpPr>
              <p:spPr>
                <a:xfrm>
                  <a:off x="1520478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9A713DF-DF64-F747-8C47-BF69D0851486}"/>
                    </a:ext>
                  </a:extLst>
                </p:cNvPr>
                <p:cNvSpPr/>
                <p:nvPr/>
              </p:nvSpPr>
              <p:spPr>
                <a:xfrm>
                  <a:off x="1326504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sp>
            <p:nvSpPr>
              <p:cNvPr id="126" name="Arrow: Right 125">
                <a:extLst>
                  <a:ext uri="{FF2B5EF4-FFF2-40B4-BE49-F238E27FC236}">
                    <a16:creationId xmlns:a16="http://schemas.microsoft.com/office/drawing/2014/main" id="{F9D79388-786A-BA21-052B-7B28653B2553}"/>
                  </a:ext>
                </a:extLst>
              </p:cNvPr>
              <p:cNvSpPr/>
              <p:nvPr/>
            </p:nvSpPr>
            <p:spPr>
              <a:xfrm rot="10800000">
                <a:off x="837895" y="3154198"/>
                <a:ext cx="25016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6D32D8F-9B18-6112-F27D-A8BFE0A7553C}"/>
                  </a:ext>
                </a:extLst>
              </p:cNvPr>
              <p:cNvSpPr/>
              <p:nvPr/>
            </p:nvSpPr>
            <p:spPr>
              <a:xfrm rot="10800000">
                <a:off x="833952" y="4084040"/>
                <a:ext cx="25016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3258FE7-1A30-8486-78C3-0BA325B9D3AF}"/>
                </a:ext>
              </a:extLst>
            </p:cNvPr>
            <p:cNvSpPr txBox="1"/>
            <p:nvPr/>
          </p:nvSpPr>
          <p:spPr>
            <a:xfrm>
              <a:off x="6896230" y="3362151"/>
              <a:ext cx="13548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highlight>
                    <a:srgbClr val="FFFF00"/>
                  </a:highlight>
                </a:rPr>
                <a:t>4.Operator Confirm Part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C30E09E-AA1F-B08D-7099-96FC19079064}"/>
                </a:ext>
              </a:extLst>
            </p:cNvPr>
            <p:cNvSpPr txBox="1"/>
            <p:nvPr/>
          </p:nvSpPr>
          <p:spPr>
            <a:xfrm>
              <a:off x="6719656" y="5535357"/>
              <a:ext cx="13548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highlight>
                    <a:srgbClr val="FFFF00"/>
                  </a:highlight>
                </a:rPr>
                <a:t>3.Operator Confirm Part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C2D14CC-492A-F61E-EE22-C01F021AC9EA}"/>
                </a:ext>
              </a:extLst>
            </p:cNvPr>
            <p:cNvSpPr/>
            <p:nvPr/>
          </p:nvSpPr>
          <p:spPr>
            <a:xfrm>
              <a:off x="8420475" y="4533423"/>
              <a:ext cx="779244" cy="62939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3" name="Speech Bubble: Rectangle with Corners Rounded 132">
              <a:extLst>
                <a:ext uri="{FF2B5EF4-FFF2-40B4-BE49-F238E27FC236}">
                  <a16:creationId xmlns:a16="http://schemas.microsoft.com/office/drawing/2014/main" id="{E5F67B2F-513B-0829-6ACB-170272ADFD94}"/>
                </a:ext>
              </a:extLst>
            </p:cNvPr>
            <p:cNvSpPr/>
            <p:nvPr/>
          </p:nvSpPr>
          <p:spPr>
            <a:xfrm>
              <a:off x="4776068" y="1617841"/>
              <a:ext cx="1652003" cy="612648"/>
            </a:xfrm>
            <a:prstGeom prst="wedgeRoundRectCallout">
              <a:avLst>
                <a:gd name="adj1" fmla="val 1098"/>
                <a:gd name="adj2" fmla="val 255405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Operator for Packing Part To Box and Control AGV Auto To Store Part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068FB68-F685-4A0D-D4D4-FA1BFBA6DEB4}"/>
                </a:ext>
              </a:extLst>
            </p:cNvPr>
            <p:cNvSpPr/>
            <p:nvPr/>
          </p:nvSpPr>
          <p:spPr>
            <a:xfrm>
              <a:off x="11060313" y="806500"/>
              <a:ext cx="914400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Robot Move Cutting Gate Part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CFE7B61-27DA-A7D7-64A8-0660FC0E3223}"/>
                </a:ext>
              </a:extLst>
            </p:cNvPr>
            <p:cNvSpPr/>
            <p:nvPr/>
          </p:nvSpPr>
          <p:spPr>
            <a:xfrm>
              <a:off x="9500534" y="806499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highlight>
                    <a:srgbClr val="00FFFF"/>
                  </a:highlight>
                </a:rPr>
                <a:t>Part Have Process PAD Robot Move To  PAD 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A1B3FEE-4CC1-88A5-BDA7-AB0321AE7A0F}"/>
                </a:ext>
              </a:extLst>
            </p:cNvPr>
            <p:cNvSpPr/>
            <p:nvPr/>
          </p:nvSpPr>
          <p:spPr>
            <a:xfrm>
              <a:off x="7985110" y="801882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CAMERA CHECK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A21DA95-579A-09D8-0EE4-B21B75E4FA3B}"/>
                </a:ext>
              </a:extLst>
            </p:cNvPr>
            <p:cNvSpPr/>
            <p:nvPr/>
          </p:nvSpPr>
          <p:spPr>
            <a:xfrm>
              <a:off x="6468202" y="798640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Operator Confirm Part 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FECA445-EF7F-B38D-49EE-0CA864491212}"/>
                </a:ext>
              </a:extLst>
            </p:cNvPr>
            <p:cNvSpPr/>
            <p:nvPr/>
          </p:nvSpPr>
          <p:spPr>
            <a:xfrm>
              <a:off x="5093579" y="794429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Operator Packing</a:t>
              </a:r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683D14C4-BA39-C54E-7D9E-993FA6E34E49}"/>
                </a:ext>
              </a:extLst>
            </p:cNvPr>
            <p:cNvSpPr/>
            <p:nvPr/>
          </p:nvSpPr>
          <p:spPr>
            <a:xfrm flipH="1">
              <a:off x="10710029" y="808955"/>
              <a:ext cx="393414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9" name="Arrow: Right 148">
              <a:extLst>
                <a:ext uri="{FF2B5EF4-FFF2-40B4-BE49-F238E27FC236}">
                  <a16:creationId xmlns:a16="http://schemas.microsoft.com/office/drawing/2014/main" id="{3DC1067F-85DE-124E-88C3-52B54CBBB047}"/>
                </a:ext>
              </a:extLst>
            </p:cNvPr>
            <p:cNvSpPr/>
            <p:nvPr/>
          </p:nvSpPr>
          <p:spPr>
            <a:xfrm flipH="1">
              <a:off x="9152491" y="808955"/>
              <a:ext cx="393414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0" name="Arrow: Right 149">
              <a:extLst>
                <a:ext uri="{FF2B5EF4-FFF2-40B4-BE49-F238E27FC236}">
                  <a16:creationId xmlns:a16="http://schemas.microsoft.com/office/drawing/2014/main" id="{E24BE1BF-E039-CD1C-8F39-F5478ACFA17F}"/>
                </a:ext>
              </a:extLst>
            </p:cNvPr>
            <p:cNvSpPr/>
            <p:nvPr/>
          </p:nvSpPr>
          <p:spPr>
            <a:xfrm flipH="1">
              <a:off x="7613261" y="787399"/>
              <a:ext cx="393414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Arrow: Right 150">
              <a:extLst>
                <a:ext uri="{FF2B5EF4-FFF2-40B4-BE49-F238E27FC236}">
                  <a16:creationId xmlns:a16="http://schemas.microsoft.com/office/drawing/2014/main" id="{40D2C90E-C736-51A7-45F5-565A2BE4B456}"/>
                </a:ext>
              </a:extLst>
            </p:cNvPr>
            <p:cNvSpPr/>
            <p:nvPr/>
          </p:nvSpPr>
          <p:spPr>
            <a:xfrm flipH="1">
              <a:off x="6178152" y="801882"/>
              <a:ext cx="393414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1F199AD-B134-D91A-6E14-509D48E6A5BD}"/>
                </a:ext>
              </a:extLst>
            </p:cNvPr>
            <p:cNvSpPr/>
            <p:nvPr/>
          </p:nvSpPr>
          <p:spPr>
            <a:xfrm>
              <a:off x="11005682" y="6160610"/>
              <a:ext cx="914400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Robot Move Cutting Gate Part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7320E4E-2952-1237-07A3-432BADE06A62}"/>
                </a:ext>
              </a:extLst>
            </p:cNvPr>
            <p:cNvSpPr/>
            <p:nvPr/>
          </p:nvSpPr>
          <p:spPr>
            <a:xfrm>
              <a:off x="9483216" y="6155992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CAMERA CHECK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3CBEF0F-47A1-0406-F77A-1C8EDC88535E}"/>
                </a:ext>
              </a:extLst>
            </p:cNvPr>
            <p:cNvSpPr/>
            <p:nvPr/>
          </p:nvSpPr>
          <p:spPr>
            <a:xfrm>
              <a:off x="7966308" y="6152750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Operator Confirm Part 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D41B636-BE95-54D7-F922-AF5239577F86}"/>
                </a:ext>
              </a:extLst>
            </p:cNvPr>
            <p:cNvSpPr/>
            <p:nvPr/>
          </p:nvSpPr>
          <p:spPr>
            <a:xfrm>
              <a:off x="6591685" y="6148539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Operator Packing</a:t>
              </a:r>
            </a:p>
          </p:txBody>
        </p:sp>
        <p:sp>
          <p:nvSpPr>
            <p:cNvPr id="157" name="Arrow: Right 156">
              <a:extLst>
                <a:ext uri="{FF2B5EF4-FFF2-40B4-BE49-F238E27FC236}">
                  <a16:creationId xmlns:a16="http://schemas.microsoft.com/office/drawing/2014/main" id="{DEEC41EF-DAD3-3E24-05D8-1EC1820923C8}"/>
                </a:ext>
              </a:extLst>
            </p:cNvPr>
            <p:cNvSpPr/>
            <p:nvPr/>
          </p:nvSpPr>
          <p:spPr>
            <a:xfrm flipH="1">
              <a:off x="10655398" y="6163065"/>
              <a:ext cx="393414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9" name="Arrow: Right 158">
              <a:extLst>
                <a:ext uri="{FF2B5EF4-FFF2-40B4-BE49-F238E27FC236}">
                  <a16:creationId xmlns:a16="http://schemas.microsoft.com/office/drawing/2014/main" id="{8C66DEA7-9FB3-A07F-43CA-C334A205DE73}"/>
                </a:ext>
              </a:extLst>
            </p:cNvPr>
            <p:cNvSpPr/>
            <p:nvPr/>
          </p:nvSpPr>
          <p:spPr>
            <a:xfrm flipH="1">
              <a:off x="9111367" y="6141509"/>
              <a:ext cx="393414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0" name="Arrow: Right 159">
              <a:extLst>
                <a:ext uri="{FF2B5EF4-FFF2-40B4-BE49-F238E27FC236}">
                  <a16:creationId xmlns:a16="http://schemas.microsoft.com/office/drawing/2014/main" id="{ADDBBF10-A245-297F-9937-C11623CC8302}"/>
                </a:ext>
              </a:extLst>
            </p:cNvPr>
            <p:cNvSpPr/>
            <p:nvPr/>
          </p:nvSpPr>
          <p:spPr>
            <a:xfrm flipH="1">
              <a:off x="7676258" y="6155992"/>
              <a:ext cx="393414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7E220FC-F34D-8626-6B26-9393F6C9CD80}"/>
                </a:ext>
              </a:extLst>
            </p:cNvPr>
            <p:cNvSpPr/>
            <p:nvPr/>
          </p:nvSpPr>
          <p:spPr>
            <a:xfrm>
              <a:off x="11339178" y="515252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D6B746FA-CD0C-BDF5-BF5C-446BB0348D74}"/>
                </a:ext>
              </a:extLst>
            </p:cNvPr>
            <p:cNvSpPr/>
            <p:nvPr/>
          </p:nvSpPr>
          <p:spPr>
            <a:xfrm>
              <a:off x="9904069" y="510852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8A311E1-CC50-13DA-2433-7A38D0BCDC6B}"/>
                </a:ext>
              </a:extLst>
            </p:cNvPr>
            <p:cNvSpPr/>
            <p:nvPr/>
          </p:nvSpPr>
          <p:spPr>
            <a:xfrm>
              <a:off x="8434427" y="510146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153F210-95B1-0708-4959-79A1019F7C35}"/>
                </a:ext>
              </a:extLst>
            </p:cNvPr>
            <p:cNvSpPr/>
            <p:nvPr/>
          </p:nvSpPr>
          <p:spPr>
            <a:xfrm>
              <a:off x="6896230" y="499025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7FA5EEF-06E8-6A78-8579-8154F3EA9C11}"/>
                </a:ext>
              </a:extLst>
            </p:cNvPr>
            <p:cNvSpPr/>
            <p:nvPr/>
          </p:nvSpPr>
          <p:spPr>
            <a:xfrm>
              <a:off x="5602070" y="495664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F62F8E9D-50B2-3372-0223-80DFB254AAAE}"/>
                </a:ext>
              </a:extLst>
            </p:cNvPr>
            <p:cNvSpPr/>
            <p:nvPr/>
          </p:nvSpPr>
          <p:spPr>
            <a:xfrm>
              <a:off x="11344932" y="5843488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8623C24-3EB1-56AA-B2CF-7BA2D0C2404B}"/>
                </a:ext>
              </a:extLst>
            </p:cNvPr>
            <p:cNvSpPr/>
            <p:nvPr/>
          </p:nvSpPr>
          <p:spPr>
            <a:xfrm>
              <a:off x="9909823" y="5839088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53F4DAE-D04D-0DE5-B6DA-ED16AFC495CE}"/>
                </a:ext>
              </a:extLst>
            </p:cNvPr>
            <p:cNvSpPr/>
            <p:nvPr/>
          </p:nvSpPr>
          <p:spPr>
            <a:xfrm>
              <a:off x="8440181" y="5838382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68EF640-51B1-8640-6DD2-1BCFDA0391CE}"/>
                </a:ext>
              </a:extLst>
            </p:cNvPr>
            <p:cNvSpPr/>
            <p:nvPr/>
          </p:nvSpPr>
          <p:spPr>
            <a:xfrm>
              <a:off x="6901984" y="5827261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4</a:t>
              </a:r>
            </a:p>
          </p:txBody>
        </p:sp>
        <p:cxnSp>
          <p:nvCxnSpPr>
            <p:cNvPr id="188" name="Connector: Elbow 187">
              <a:extLst>
                <a:ext uri="{FF2B5EF4-FFF2-40B4-BE49-F238E27FC236}">
                  <a16:creationId xmlns:a16="http://schemas.microsoft.com/office/drawing/2014/main" id="{F7B31026-501A-9170-1058-CDCE6C34B5C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148649" y="1494011"/>
              <a:ext cx="560717" cy="458696"/>
            </a:xfrm>
            <a:prstGeom prst="bentConnector3">
              <a:avLst>
                <a:gd name="adj1" fmla="val -77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or: Elbow 190">
              <a:extLst>
                <a:ext uri="{FF2B5EF4-FFF2-40B4-BE49-F238E27FC236}">
                  <a16:creationId xmlns:a16="http://schemas.microsoft.com/office/drawing/2014/main" id="{CF67C525-70B3-320B-D5AD-E300C4D875D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639278" y="4662652"/>
              <a:ext cx="1466968" cy="370938"/>
            </a:xfrm>
            <a:prstGeom prst="bentConnector3">
              <a:avLst>
                <a:gd name="adj1" fmla="val 1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5C9CB1-EB06-8B29-0C7B-B84DF0C54C11}"/>
              </a:ext>
            </a:extLst>
          </p:cNvPr>
          <p:cNvCxnSpPr>
            <a:cxnSpLocks/>
          </p:cNvCxnSpPr>
          <p:nvPr/>
        </p:nvCxnSpPr>
        <p:spPr>
          <a:xfrm>
            <a:off x="5071268" y="440732"/>
            <a:ext cx="0" cy="626557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5B05859-CC54-DD69-E651-D5F2402008CB}"/>
              </a:ext>
            </a:extLst>
          </p:cNvPr>
          <p:cNvSpPr txBox="1"/>
          <p:nvPr/>
        </p:nvSpPr>
        <p:spPr>
          <a:xfrm>
            <a:off x="138023" y="846219"/>
            <a:ext cx="864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6BBEB9-D8F9-4637-7AFF-E7C6061B31D5}"/>
              </a:ext>
            </a:extLst>
          </p:cNvPr>
          <p:cNvSpPr txBox="1"/>
          <p:nvPr/>
        </p:nvSpPr>
        <p:spPr>
          <a:xfrm>
            <a:off x="5274741" y="775103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7E4E49A-7096-C927-C3D4-1D287141AB80}"/>
              </a:ext>
            </a:extLst>
          </p:cNvPr>
          <p:cNvGrpSpPr/>
          <p:nvPr/>
        </p:nvGrpSpPr>
        <p:grpSpPr>
          <a:xfrm>
            <a:off x="59476" y="1791018"/>
            <a:ext cx="4966713" cy="3795908"/>
            <a:chOff x="214281" y="1814588"/>
            <a:chExt cx="4637950" cy="379590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9CA821E-70D4-04C4-D101-0169B2847986}"/>
                </a:ext>
              </a:extLst>
            </p:cNvPr>
            <p:cNvGrpSpPr/>
            <p:nvPr/>
          </p:nvGrpSpPr>
          <p:grpSpPr>
            <a:xfrm>
              <a:off x="214281" y="1814588"/>
              <a:ext cx="4637950" cy="3795908"/>
              <a:chOff x="382923" y="2078681"/>
              <a:chExt cx="4087513" cy="327075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C56BAF7-7C99-3ECB-F85F-6F7B20F1A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4137" r="7410"/>
              <a:stretch/>
            </p:blipFill>
            <p:spPr>
              <a:xfrm>
                <a:off x="382923" y="2078681"/>
                <a:ext cx="4087513" cy="327075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798E79-3F9B-130E-5F14-EAAFA93C0B65}"/>
                  </a:ext>
                </a:extLst>
              </p:cNvPr>
              <p:cNvSpPr txBox="1"/>
              <p:nvPr/>
            </p:nvSpPr>
            <p:spPr>
              <a:xfrm rot="2021468">
                <a:off x="3508324" y="3230274"/>
                <a:ext cx="6976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1001 J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99177EC-5DD7-10FD-7A1F-67A5CDD65A4F}"/>
                  </a:ext>
                </a:extLst>
              </p:cNvPr>
              <p:cNvSpPr txBox="1"/>
              <p:nvPr/>
            </p:nvSpPr>
            <p:spPr>
              <a:xfrm rot="2021468">
                <a:off x="2045219" y="4075273"/>
                <a:ext cx="6976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1002 J</a:t>
                </a: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19A836C-B780-91F9-D6C8-4220F703A8E2}"/>
                </a:ext>
              </a:extLst>
            </p:cNvPr>
            <p:cNvSpPr/>
            <p:nvPr/>
          </p:nvSpPr>
          <p:spPr>
            <a:xfrm>
              <a:off x="3157437" y="3853684"/>
              <a:ext cx="269831" cy="7065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17F1030-653E-BE8E-C462-1C5C313351C8}"/>
                </a:ext>
              </a:extLst>
            </p:cNvPr>
            <p:cNvSpPr/>
            <p:nvPr/>
          </p:nvSpPr>
          <p:spPr>
            <a:xfrm>
              <a:off x="1835717" y="2936078"/>
              <a:ext cx="269831" cy="7065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9CB414C-C0F6-B168-7393-B27C26F2C9BF}"/>
                </a:ext>
              </a:extLst>
            </p:cNvPr>
            <p:cNvSpPr/>
            <p:nvPr/>
          </p:nvSpPr>
          <p:spPr>
            <a:xfrm>
              <a:off x="1429074" y="4586654"/>
              <a:ext cx="269831" cy="7065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8D23DCC-03C5-9B22-A423-97F551D2FBC1}"/>
                </a:ext>
              </a:extLst>
            </p:cNvPr>
            <p:cNvSpPr/>
            <p:nvPr/>
          </p:nvSpPr>
          <p:spPr>
            <a:xfrm>
              <a:off x="1714279" y="4764146"/>
              <a:ext cx="269831" cy="7065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84685A-0599-C41E-9C30-A10DB0635715}"/>
                </a:ext>
              </a:extLst>
            </p:cNvPr>
            <p:cNvSpPr/>
            <p:nvPr/>
          </p:nvSpPr>
          <p:spPr>
            <a:xfrm>
              <a:off x="3381541" y="3529876"/>
              <a:ext cx="310551" cy="2704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84F0E71-12D7-AEA2-25CF-F8D4B44C1402}"/>
                </a:ext>
              </a:extLst>
            </p:cNvPr>
            <p:cNvSpPr/>
            <p:nvPr/>
          </p:nvSpPr>
          <p:spPr>
            <a:xfrm>
              <a:off x="1614231" y="2550996"/>
              <a:ext cx="310551" cy="2704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C09DCA8-E9D1-B01F-844A-74D81CC7E6E8}"/>
                </a:ext>
              </a:extLst>
            </p:cNvPr>
            <p:cNvSpPr/>
            <p:nvPr/>
          </p:nvSpPr>
          <p:spPr>
            <a:xfrm>
              <a:off x="1111684" y="4370977"/>
              <a:ext cx="310551" cy="2704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CDF2C23-8868-929E-A710-28D9F7AEB222}"/>
                </a:ext>
              </a:extLst>
            </p:cNvPr>
            <p:cNvSpPr/>
            <p:nvPr/>
          </p:nvSpPr>
          <p:spPr>
            <a:xfrm>
              <a:off x="2038646" y="4835480"/>
              <a:ext cx="310551" cy="2704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53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E7682-A44B-7B95-B8CB-A6132D4F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DF3E4E-5BAC-4023-3FB0-DD705D23D322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1C5CE0-455F-D761-4926-ACDAC4FAA113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5573AD-28AA-489E-1A6A-E328A178294C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9F605C-E89C-F14D-FBDE-1C24ECFB4DBD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27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EA84A3-F2EC-4AF3-40D3-07A23A582791}"/>
              </a:ext>
            </a:extLst>
          </p:cNvPr>
          <p:cNvSpPr txBox="1"/>
          <p:nvPr/>
        </p:nvSpPr>
        <p:spPr>
          <a:xfrm>
            <a:off x="269768" y="531823"/>
            <a:ext cx="6467301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Camera Check Concept.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68ECA-FE52-1693-4C8B-C6473FFFADA2}"/>
              </a:ext>
            </a:extLst>
          </p:cNvPr>
          <p:cNvSpPr txBox="1"/>
          <p:nvPr/>
        </p:nvSpPr>
        <p:spPr>
          <a:xfrm>
            <a:off x="474453" y="940279"/>
            <a:ext cx="555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Appearance Guarantee Items / Spec.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A8D49-96EC-1CF0-DE86-58E1D7D50E83}"/>
              </a:ext>
            </a:extLst>
          </p:cNvPr>
          <p:cNvSpPr txBox="1"/>
          <p:nvPr/>
        </p:nvSpPr>
        <p:spPr>
          <a:xfrm>
            <a:off x="540589" y="3394041"/>
            <a:ext cx="404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Equipment SPEC Requirement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51930-B518-13CB-814C-910F7297FCCF}"/>
              </a:ext>
            </a:extLst>
          </p:cNvPr>
          <p:cNvSpPr txBox="1"/>
          <p:nvPr/>
        </p:nvSpPr>
        <p:spPr>
          <a:xfrm>
            <a:off x="6737070" y="943686"/>
            <a:ext cx="528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Camera check design concept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4682C-0A2C-0777-26C3-9DF79AD711F0}"/>
              </a:ext>
            </a:extLst>
          </p:cNvPr>
          <p:cNvSpPr txBox="1"/>
          <p:nvPr/>
        </p:nvSpPr>
        <p:spPr>
          <a:xfrm>
            <a:off x="6737070" y="3429000"/>
            <a:ext cx="384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Equipment cost / order preparation</a:t>
            </a:r>
          </a:p>
          <a:p>
            <a:r>
              <a:rPr lang="en-US" dirty="0"/>
              <a:t>   -Quotation …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4DF7281-C7BB-5649-2F23-1CD7A4B2061E}"/>
              </a:ext>
            </a:extLst>
          </p:cNvPr>
          <p:cNvGraphicFramePr>
            <a:graphicFrameLocks noGrp="1"/>
          </p:cNvGraphicFramePr>
          <p:nvPr/>
        </p:nvGraphicFramePr>
        <p:xfrm>
          <a:off x="7041393" y="4617776"/>
          <a:ext cx="3295290" cy="1543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67">
                  <a:extLst>
                    <a:ext uri="{9D8B030D-6E8A-4147-A177-3AD203B41FA5}">
                      <a16:colId xmlns:a16="http://schemas.microsoft.com/office/drawing/2014/main" val="1326096982"/>
                    </a:ext>
                  </a:extLst>
                </a:gridCol>
                <a:gridCol w="1326667">
                  <a:extLst>
                    <a:ext uri="{9D8B030D-6E8A-4147-A177-3AD203B41FA5}">
                      <a16:colId xmlns:a16="http://schemas.microsoft.com/office/drawing/2014/main" val="3936463892"/>
                    </a:ext>
                  </a:extLst>
                </a:gridCol>
                <a:gridCol w="578469">
                  <a:extLst>
                    <a:ext uri="{9D8B030D-6E8A-4147-A177-3AD203B41FA5}">
                      <a16:colId xmlns:a16="http://schemas.microsoft.com/office/drawing/2014/main" val="2847428941"/>
                    </a:ext>
                  </a:extLst>
                </a:gridCol>
                <a:gridCol w="489517">
                  <a:extLst>
                    <a:ext uri="{9D8B030D-6E8A-4147-A177-3AD203B41FA5}">
                      <a16:colId xmlns:a16="http://schemas.microsoft.com/office/drawing/2014/main" val="829571550"/>
                    </a:ext>
                  </a:extLst>
                </a:gridCol>
                <a:gridCol w="638870">
                  <a:extLst>
                    <a:ext uri="{9D8B030D-6E8A-4147-A177-3AD203B41FA5}">
                      <a16:colId xmlns:a16="http://schemas.microsoft.com/office/drawing/2014/main" val="1674533545"/>
                    </a:ext>
                  </a:extLst>
                </a:gridCol>
              </a:tblGrid>
              <a:tr h="292836">
                <a:tc gridSpan="5"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Camera Unit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95371"/>
                  </a:ext>
                </a:extLst>
              </a:tr>
              <a:tr h="177025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Name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Estimate Cost (KB.)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26425"/>
                  </a:ext>
                </a:extLst>
              </a:tr>
              <a:tr h="164077">
                <a:tc gridSpan="2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Q’TY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Cost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49574"/>
                  </a:ext>
                </a:extLst>
              </a:tr>
              <a:tr h="246446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Camera (IV 4 KEYENCE)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110</a:t>
                      </a:r>
                      <a:endParaRPr lang="en-US" sz="8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69616"/>
                  </a:ext>
                </a:extLst>
              </a:tr>
              <a:tr h="246446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Structure and Cover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33309"/>
                  </a:ext>
                </a:extLst>
              </a:tr>
              <a:tr h="36534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Cost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9075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5D0F269-3B85-F791-7260-452C224A3FF3}"/>
              </a:ext>
            </a:extLst>
          </p:cNvPr>
          <p:cNvSpPr txBox="1"/>
          <p:nvPr/>
        </p:nvSpPr>
        <p:spPr>
          <a:xfrm>
            <a:off x="3408043" y="470267"/>
            <a:ext cx="861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แยกข้อมูลแต่ละ</a:t>
            </a:r>
            <a:r>
              <a:rPr lang="en-US" dirty="0"/>
              <a:t>Unit</a:t>
            </a:r>
            <a:r>
              <a:rPr lang="th-TH" dirty="0"/>
              <a:t>ให้เข้าใจถึงการออกแบบ การทำงาน ความสามารถ และ</a:t>
            </a:r>
            <a:r>
              <a:rPr lang="en-US" dirty="0"/>
              <a:t>Equipment</a:t>
            </a:r>
            <a:r>
              <a:rPr lang="th-TH" dirty="0"/>
              <a:t>ที่ต้องการ </a:t>
            </a:r>
            <a:r>
              <a:rPr lang="en-US" dirty="0"/>
              <a:t>(</a:t>
            </a:r>
            <a:r>
              <a:rPr lang="th-TH" dirty="0"/>
              <a:t>ทุก </a:t>
            </a:r>
            <a:r>
              <a:rPr lang="en-US" dirty="0"/>
              <a:t>Unit)</a:t>
            </a:r>
          </a:p>
        </p:txBody>
      </p:sp>
    </p:spTree>
    <p:extLst>
      <p:ext uri="{BB962C8B-B14F-4D97-AF65-F5344CB8AC3E}">
        <p14:creationId xmlns:p14="http://schemas.microsoft.com/office/powerpoint/2010/main" val="131091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82727"/>
              </p:ext>
            </p:extLst>
          </p:nvPr>
        </p:nvGraphicFramePr>
        <p:xfrm>
          <a:off x="511642" y="190775"/>
          <a:ext cx="7053537" cy="65038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2374">
                  <a:extLst>
                    <a:ext uri="{9D8B030D-6E8A-4147-A177-3AD203B41FA5}">
                      <a16:colId xmlns:a16="http://schemas.microsoft.com/office/drawing/2014/main" val="569263178"/>
                    </a:ext>
                  </a:extLst>
                </a:gridCol>
                <a:gridCol w="464217">
                  <a:extLst>
                    <a:ext uri="{9D8B030D-6E8A-4147-A177-3AD203B41FA5}">
                      <a16:colId xmlns:a16="http://schemas.microsoft.com/office/drawing/2014/main" val="2408443405"/>
                    </a:ext>
                  </a:extLst>
                </a:gridCol>
                <a:gridCol w="1096072">
                  <a:extLst>
                    <a:ext uri="{9D8B030D-6E8A-4147-A177-3AD203B41FA5}">
                      <a16:colId xmlns:a16="http://schemas.microsoft.com/office/drawing/2014/main" val="3983748334"/>
                    </a:ext>
                  </a:extLst>
                </a:gridCol>
                <a:gridCol w="2488727">
                  <a:extLst>
                    <a:ext uri="{9D8B030D-6E8A-4147-A177-3AD203B41FA5}">
                      <a16:colId xmlns:a16="http://schemas.microsoft.com/office/drawing/2014/main" val="3405058914"/>
                    </a:ext>
                  </a:extLst>
                </a:gridCol>
                <a:gridCol w="692252">
                  <a:extLst>
                    <a:ext uri="{9D8B030D-6E8A-4147-A177-3AD203B41FA5}">
                      <a16:colId xmlns:a16="http://schemas.microsoft.com/office/drawing/2014/main" val="582018472"/>
                    </a:ext>
                  </a:extLst>
                </a:gridCol>
                <a:gridCol w="661716">
                  <a:extLst>
                    <a:ext uri="{9D8B030D-6E8A-4147-A177-3AD203B41FA5}">
                      <a16:colId xmlns:a16="http://schemas.microsoft.com/office/drawing/2014/main" val="3305322706"/>
                    </a:ext>
                  </a:extLst>
                </a:gridCol>
                <a:gridCol w="736589">
                  <a:extLst>
                    <a:ext uri="{9D8B030D-6E8A-4147-A177-3AD203B41FA5}">
                      <a16:colId xmlns:a16="http://schemas.microsoft.com/office/drawing/2014/main" val="3015786905"/>
                    </a:ext>
                  </a:extLst>
                </a:gridCol>
                <a:gridCol w="591590">
                  <a:extLst>
                    <a:ext uri="{9D8B030D-6E8A-4147-A177-3AD203B41FA5}">
                      <a16:colId xmlns:a16="http://schemas.microsoft.com/office/drawing/2014/main" val="2307888157"/>
                    </a:ext>
                  </a:extLst>
                </a:gridCol>
              </a:tblGrid>
              <a:tr h="271931">
                <a:tc gridSpan="5"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Planner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Production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Qa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18137825"/>
                  </a:ext>
                </a:extLst>
              </a:tr>
              <a:tr h="281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No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 / 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Mold Master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Part no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Lot size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Man   power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Point bari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63708293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QC8-1089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693796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1001J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QC8-1090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881571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1001J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QC8-1084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32198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QC8-1086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u="none" strike="noStrike">
                          <a:effectLst/>
                        </a:rPr>
                        <a:t>1 (ใย </a:t>
                      </a:r>
                      <a:r>
                        <a:rPr lang="en-US" sz="1000" u="none" strike="noStrike">
                          <a:effectLst/>
                        </a:rPr>
                        <a:t>Bari)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621876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QC4-7500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596733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QC4-7542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50879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QC6-6991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QL3-1513(</a:t>
                      </a:r>
                      <a:r>
                        <a:rPr lang="th-TH" sz="1000" u="none" strike="noStrike">
                          <a:effectLst/>
                        </a:rPr>
                        <a:t>ประกอบ</a:t>
                      </a:r>
                      <a:r>
                        <a:rPr lang="en-US" sz="1000" u="none" strike="noStrike">
                          <a:effectLst/>
                        </a:rPr>
                        <a:t>drain sheet&amp;Ruber foot)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862747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QC5-2640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QC8-5521(change mat'l)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190544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QC5-2678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QC8-5533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QM4-4536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146788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QC5-6187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QC9-4151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807099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QD1-2374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QC8-2613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QC7-5940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819744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QD1-2375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QC8-2614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QC7-5951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36659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QD1-2358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QC8-2547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70544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QD1-2366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QC8-2578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9458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QC5-6174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397370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QC5-9312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74277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QC5-9313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31708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QC5-9301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98145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1001J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QC5-9302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85572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FE2-P911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166022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 1002J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FE3-6799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524429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FE3-K645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390800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FE3-L985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269541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FE2-L238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28960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FE3-7438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08933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FE2-N591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FL1-H130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008793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FE2-L230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FL1-A133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271044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QC8-4391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QC8-1084(change </a:t>
                      </a:r>
                      <a:r>
                        <a:rPr lang="en-US" sz="1000" u="none" strike="noStrike" dirty="0" err="1">
                          <a:effectLst/>
                        </a:rPr>
                        <a:t>mat'l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932552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QC8-4393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QC8-1086(change mat'l)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772030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FE2-M001/M002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0/0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66193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QC8-1080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567896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QC8-1152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35973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QC8-1153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u="none" strike="noStrike">
                          <a:effectLst/>
                        </a:rPr>
                        <a:t>2 (ใย </a:t>
                      </a:r>
                      <a:r>
                        <a:rPr lang="en-US" sz="1000" u="none" strike="noStrike">
                          <a:effectLst/>
                        </a:rPr>
                        <a:t>bari)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179583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QC4-9176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QC8-1270(change mat'l)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027841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QC4-9447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QC8-1271(change mat'l)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507372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QC5-9299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QC7-5885</a:t>
                      </a:r>
                      <a:r>
                        <a:rPr lang="en-US" sz="1000" u="none" strike="noStrike" baseline="0" dirty="0">
                          <a:effectLst/>
                        </a:rPr>
                        <a:t> (Change </a:t>
                      </a:r>
                      <a:r>
                        <a:rPr lang="en-US" sz="1000" u="none" strike="noStrike" baseline="0" dirty="0" err="1">
                          <a:effectLst/>
                        </a:rPr>
                        <a:t>Mat’l</a:t>
                      </a:r>
                      <a:r>
                        <a:rPr lang="en-US" sz="1000" u="none" strike="noStrike" baseline="0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0704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QC5-9300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QC7-5886(change </a:t>
                      </a:r>
                      <a:r>
                        <a:rPr lang="en-US" sz="1000" u="none" strike="noStrike" dirty="0" err="1">
                          <a:effectLst/>
                        </a:rPr>
                        <a:t>mat'l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77908"/>
                  </a:ext>
                </a:extLst>
              </a:tr>
              <a:tr h="156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1002J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QC5-9296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QC7-5891(change mat'l)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8139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870442" y="4986439"/>
            <a:ext cx="1114408" cy="17081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b="1" dirty="0"/>
              <a:t>Lot Size </a:t>
            </a:r>
          </a:p>
          <a:p>
            <a:r>
              <a:rPr lang="en-US" sz="1050" dirty="0"/>
              <a:t>1 = Run </a:t>
            </a:r>
            <a:r>
              <a:rPr lang="th-TH" sz="1050" dirty="0"/>
              <a:t>ทุกวัน</a:t>
            </a:r>
          </a:p>
          <a:p>
            <a:r>
              <a:rPr lang="th-TH" sz="1050" dirty="0"/>
              <a:t>2 </a:t>
            </a:r>
            <a:r>
              <a:rPr lang="en-US" sz="1050" dirty="0"/>
              <a:t>= </a:t>
            </a:r>
            <a:r>
              <a:rPr lang="th-TH" sz="1050" dirty="0"/>
              <a:t>วันเว้นวัน</a:t>
            </a:r>
          </a:p>
          <a:p>
            <a:r>
              <a:rPr lang="th-TH" sz="1050" dirty="0"/>
              <a:t>3 </a:t>
            </a:r>
            <a:r>
              <a:rPr lang="en-US" sz="1050" dirty="0"/>
              <a:t>= </a:t>
            </a:r>
            <a:r>
              <a:rPr lang="th-TH" sz="1050" dirty="0"/>
              <a:t>3 </a:t>
            </a:r>
            <a:r>
              <a:rPr lang="en-US" sz="1050" dirty="0"/>
              <a:t>Run 1 </a:t>
            </a:r>
            <a:r>
              <a:rPr lang="th-TH" sz="1050" dirty="0"/>
              <a:t>ครั้ง</a:t>
            </a:r>
          </a:p>
          <a:p>
            <a:r>
              <a:rPr lang="th-TH" sz="1050" dirty="0"/>
              <a:t>4 </a:t>
            </a:r>
            <a:r>
              <a:rPr lang="en-US" sz="1050" dirty="0"/>
              <a:t>= </a:t>
            </a:r>
            <a:r>
              <a:rPr lang="th-TH" sz="1050" dirty="0"/>
              <a:t>4 </a:t>
            </a:r>
            <a:r>
              <a:rPr lang="en-US" sz="1050" dirty="0"/>
              <a:t>Run 1 </a:t>
            </a:r>
            <a:r>
              <a:rPr lang="th-TH" sz="1050" dirty="0"/>
              <a:t>ครั้ง</a:t>
            </a:r>
          </a:p>
          <a:p>
            <a:r>
              <a:rPr lang="th-TH" sz="1050" dirty="0"/>
              <a:t>5 </a:t>
            </a:r>
            <a:r>
              <a:rPr lang="en-US" sz="1050" dirty="0"/>
              <a:t>= </a:t>
            </a:r>
            <a:r>
              <a:rPr lang="th-TH" sz="1050" dirty="0"/>
              <a:t>5 </a:t>
            </a:r>
            <a:r>
              <a:rPr lang="en-US" sz="1050" dirty="0"/>
              <a:t>Run 1 </a:t>
            </a:r>
            <a:r>
              <a:rPr lang="th-TH" sz="1050" dirty="0"/>
              <a:t>ครั้ง</a:t>
            </a:r>
          </a:p>
          <a:p>
            <a:r>
              <a:rPr lang="th-TH" sz="1050" dirty="0"/>
              <a:t>7 </a:t>
            </a:r>
            <a:r>
              <a:rPr lang="en-US" sz="1050" dirty="0"/>
              <a:t>= </a:t>
            </a:r>
            <a:r>
              <a:rPr lang="th-TH" sz="1050" dirty="0"/>
              <a:t>7 </a:t>
            </a:r>
            <a:r>
              <a:rPr lang="en-US" sz="1050" dirty="0"/>
              <a:t>Run 1 </a:t>
            </a:r>
            <a:r>
              <a:rPr lang="th-TH" sz="1050" dirty="0"/>
              <a:t>ครั้ง</a:t>
            </a:r>
          </a:p>
          <a:p>
            <a:r>
              <a:rPr lang="th-TH" sz="1050" dirty="0"/>
              <a:t>15 </a:t>
            </a:r>
            <a:r>
              <a:rPr lang="en-US" sz="1050" dirty="0"/>
              <a:t>= </a:t>
            </a:r>
            <a:r>
              <a:rPr lang="th-TH" sz="1050" dirty="0"/>
              <a:t>4 </a:t>
            </a:r>
            <a:r>
              <a:rPr lang="en-US" sz="1050" dirty="0"/>
              <a:t>Run 1 </a:t>
            </a:r>
            <a:r>
              <a:rPr lang="th-TH" sz="1050" dirty="0"/>
              <a:t>ครั้ง</a:t>
            </a:r>
          </a:p>
          <a:p>
            <a:r>
              <a:rPr lang="th-TH" sz="1050" dirty="0"/>
              <a:t>30 </a:t>
            </a:r>
            <a:r>
              <a:rPr lang="en-US" sz="1050" dirty="0"/>
              <a:t>= </a:t>
            </a:r>
            <a:r>
              <a:rPr lang="th-TH" sz="1050" dirty="0"/>
              <a:t>4 </a:t>
            </a:r>
            <a:r>
              <a:rPr lang="en-US" sz="1050" dirty="0"/>
              <a:t>Run 1 </a:t>
            </a:r>
            <a:r>
              <a:rPr lang="th-TH" sz="1050" dirty="0"/>
              <a:t>ครั้ง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6945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BA5D7-6F1E-5316-0FD1-CE19FE40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5" y="769350"/>
            <a:ext cx="7786713" cy="58786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820DA8-3EE7-FE77-4F66-8F435C265E71}"/>
              </a:ext>
            </a:extLst>
          </p:cNvPr>
          <p:cNvSpPr txBox="1"/>
          <p:nvPr/>
        </p:nvSpPr>
        <p:spPr>
          <a:xfrm>
            <a:off x="243696" y="412241"/>
            <a:ext cx="3940116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Process Time of 1001T , 1002T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295E80-F5E4-7834-FC76-E37FF142D74D}"/>
              </a:ext>
            </a:extLst>
          </p:cNvPr>
          <p:cNvSpPr/>
          <p:nvPr/>
        </p:nvSpPr>
        <p:spPr>
          <a:xfrm>
            <a:off x="8324491" y="2907102"/>
            <a:ext cx="638355" cy="14578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B291A-99D5-86A8-3D36-7454349F22F7}"/>
              </a:ext>
            </a:extLst>
          </p:cNvPr>
          <p:cNvSpPr txBox="1"/>
          <p:nvPr/>
        </p:nvSpPr>
        <p:spPr>
          <a:xfrm>
            <a:off x="9043359" y="3266701"/>
            <a:ext cx="2858186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 Compare Time Operator at Cannot use Robot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C1A786-EBCB-413B-77B0-E4A5DF924D75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09510-F974-1327-B241-A107A9588228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53A955-A56B-897D-EAC3-64240718286E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4ED112-7EC6-1A9C-1650-DF1E24F4E6E9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29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52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86267-C97F-427D-31F1-C00BE9E04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33400"/>
            <a:ext cx="9863866" cy="62474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A3A7769-E13D-05DE-A43C-0FC84228E129}"/>
              </a:ext>
            </a:extLst>
          </p:cNvPr>
          <p:cNvSpPr/>
          <p:nvPr/>
        </p:nvSpPr>
        <p:spPr>
          <a:xfrm>
            <a:off x="381000" y="2743200"/>
            <a:ext cx="1143000" cy="1555668"/>
          </a:xfrm>
          <a:prstGeom prst="rect">
            <a:avLst/>
          </a:prstGeom>
          <a:solidFill>
            <a:schemeClr val="bg1"/>
          </a:solidFill>
          <a:ln w="127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6DFC6BD-AF2B-86F5-AFF2-DAD9BE4FA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50" y="3352800"/>
            <a:ext cx="1195449" cy="9335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FE2AE1-6CB1-35D2-0EEB-674295883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771775"/>
            <a:ext cx="1142999" cy="46907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51A96B6-B2CA-37F9-568D-E843914FDAE3}"/>
              </a:ext>
            </a:extLst>
          </p:cNvPr>
          <p:cNvSpPr/>
          <p:nvPr/>
        </p:nvSpPr>
        <p:spPr>
          <a:xfrm>
            <a:off x="1714501" y="2286000"/>
            <a:ext cx="1028700" cy="1466850"/>
          </a:xfrm>
          <a:prstGeom prst="rect">
            <a:avLst/>
          </a:prstGeom>
          <a:solidFill>
            <a:schemeClr val="bg1"/>
          </a:solidFill>
          <a:ln w="127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4436F5-6585-2DB4-472D-3CD032750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51" y="3357750"/>
            <a:ext cx="962024" cy="3595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4776AE-6B51-9FAA-C498-EDBA96D3E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376" y="2305050"/>
            <a:ext cx="962024" cy="4381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6505EEF-F12C-7022-9386-035B9D904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500" y="2819400"/>
            <a:ext cx="990600" cy="381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82C500A-495E-C424-5F04-D470B4A29581}"/>
              </a:ext>
            </a:extLst>
          </p:cNvPr>
          <p:cNvSpPr txBox="1"/>
          <p:nvPr/>
        </p:nvSpPr>
        <p:spPr>
          <a:xfrm>
            <a:off x="521525" y="6284025"/>
            <a:ext cx="423262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61J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9F587C-0506-CEB1-D416-2A85510B1DB1}"/>
              </a:ext>
            </a:extLst>
          </p:cNvPr>
          <p:cNvSpPr txBox="1"/>
          <p:nvPr/>
        </p:nvSpPr>
        <p:spPr>
          <a:xfrm>
            <a:off x="1078675" y="5679375"/>
            <a:ext cx="423262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62J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58E98B-1490-DD5C-33EA-9C30D4BE4D6C}"/>
              </a:ext>
            </a:extLst>
          </p:cNvPr>
          <p:cNvSpPr txBox="1"/>
          <p:nvPr/>
        </p:nvSpPr>
        <p:spPr>
          <a:xfrm>
            <a:off x="514350" y="5200650"/>
            <a:ext cx="423262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63J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39CBB0-53FD-F021-941E-06D4BEDEE4FF}"/>
              </a:ext>
            </a:extLst>
          </p:cNvPr>
          <p:cNvSpPr txBox="1"/>
          <p:nvPr/>
        </p:nvSpPr>
        <p:spPr>
          <a:xfrm>
            <a:off x="1123950" y="4591050"/>
            <a:ext cx="423262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64J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A04DAA-245C-20E6-21EF-252179908625}"/>
              </a:ext>
            </a:extLst>
          </p:cNvPr>
          <p:cNvSpPr txBox="1"/>
          <p:nvPr/>
        </p:nvSpPr>
        <p:spPr>
          <a:xfrm>
            <a:off x="476250" y="4019550"/>
            <a:ext cx="432617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J608</a:t>
            </a:r>
          </a:p>
        </p:txBody>
      </p:sp>
      <p:sp>
        <p:nvSpPr>
          <p:cNvPr id="51" name="Arrow: Pentagon 50">
            <a:extLst>
              <a:ext uri="{FF2B5EF4-FFF2-40B4-BE49-F238E27FC236}">
                <a16:creationId xmlns:a16="http://schemas.microsoft.com/office/drawing/2014/main" id="{10AEEC12-B843-211A-51D1-23D2FE345E7B}"/>
              </a:ext>
            </a:extLst>
          </p:cNvPr>
          <p:cNvSpPr/>
          <p:nvPr/>
        </p:nvSpPr>
        <p:spPr>
          <a:xfrm rot="5400000" flipV="1">
            <a:off x="776580" y="3057839"/>
            <a:ext cx="1737360" cy="169934"/>
          </a:xfrm>
          <a:prstGeom prst="homePlate">
            <a:avLst>
              <a:gd name="adj" fmla="val 0"/>
            </a:avLst>
          </a:prstGeom>
          <a:solidFill>
            <a:srgbClr val="009644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99C2A93-4971-A608-8CD5-FF692E712BF3}"/>
              </a:ext>
            </a:extLst>
          </p:cNvPr>
          <p:cNvGrpSpPr/>
          <p:nvPr/>
        </p:nvGrpSpPr>
        <p:grpSpPr>
          <a:xfrm>
            <a:off x="928470" y="3581400"/>
            <a:ext cx="618535" cy="423553"/>
            <a:chOff x="809500" y="3581400"/>
            <a:chExt cx="618535" cy="423553"/>
          </a:xfrm>
        </p:grpSpPr>
        <p:sp>
          <p:nvSpPr>
            <p:cNvPr id="26" name="Arrow: Pentagon 25">
              <a:extLst>
                <a:ext uri="{FF2B5EF4-FFF2-40B4-BE49-F238E27FC236}">
                  <a16:creationId xmlns:a16="http://schemas.microsoft.com/office/drawing/2014/main" id="{89A9F3EE-F5F8-2DCD-8ABA-6E2744F28FD0}"/>
                </a:ext>
              </a:extLst>
            </p:cNvPr>
            <p:cNvSpPr/>
            <p:nvPr/>
          </p:nvSpPr>
          <p:spPr>
            <a:xfrm rot="16200000">
              <a:off x="1046155" y="3485269"/>
              <a:ext cx="145225" cy="618535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Arrow: Pentagon 52">
              <a:extLst>
                <a:ext uri="{FF2B5EF4-FFF2-40B4-BE49-F238E27FC236}">
                  <a16:creationId xmlns:a16="http://schemas.microsoft.com/office/drawing/2014/main" id="{13517F75-FF17-567D-D209-839B680F036A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Arrow: Pentagon 53">
              <a:extLst>
                <a:ext uri="{FF2B5EF4-FFF2-40B4-BE49-F238E27FC236}">
                  <a16:creationId xmlns:a16="http://schemas.microsoft.com/office/drawing/2014/main" id="{5172921D-9F81-73F9-268E-BEE6283B1837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D02E16-F3BD-FF6F-A098-6324011BD946}"/>
              </a:ext>
            </a:extLst>
          </p:cNvPr>
          <p:cNvGrpSpPr/>
          <p:nvPr/>
        </p:nvGrpSpPr>
        <p:grpSpPr>
          <a:xfrm>
            <a:off x="957209" y="2552161"/>
            <a:ext cx="597853" cy="423553"/>
            <a:chOff x="809500" y="3581400"/>
            <a:chExt cx="597853" cy="423553"/>
          </a:xfrm>
        </p:grpSpPr>
        <p:sp>
          <p:nvSpPr>
            <p:cNvPr id="57" name="Arrow: Pentagon 56">
              <a:extLst>
                <a:ext uri="{FF2B5EF4-FFF2-40B4-BE49-F238E27FC236}">
                  <a16:creationId xmlns:a16="http://schemas.microsoft.com/office/drawing/2014/main" id="{547E5C27-AF81-C600-F3A5-5F462A47B539}"/>
                </a:ext>
              </a:extLst>
            </p:cNvPr>
            <p:cNvSpPr/>
            <p:nvPr/>
          </p:nvSpPr>
          <p:spPr>
            <a:xfrm rot="16200000">
              <a:off x="1034576" y="3496849"/>
              <a:ext cx="147701" cy="597853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Arrow: Pentagon 57">
              <a:extLst>
                <a:ext uri="{FF2B5EF4-FFF2-40B4-BE49-F238E27FC236}">
                  <a16:creationId xmlns:a16="http://schemas.microsoft.com/office/drawing/2014/main" id="{B7F3CE49-4773-B253-708C-68A84E0DEE47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Arrow: Pentagon 58">
              <a:extLst>
                <a:ext uri="{FF2B5EF4-FFF2-40B4-BE49-F238E27FC236}">
                  <a16:creationId xmlns:a16="http://schemas.microsoft.com/office/drawing/2014/main" id="{F2CC2DD3-4DFC-27B5-CE27-BBBD7A0AED79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F6FA585C-94BA-C10B-66D5-F75753AF3793}"/>
              </a:ext>
            </a:extLst>
          </p:cNvPr>
          <p:cNvSpPr txBox="1"/>
          <p:nvPr/>
        </p:nvSpPr>
        <p:spPr>
          <a:xfrm>
            <a:off x="1981200" y="6324600"/>
            <a:ext cx="432617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4FE97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41S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E65AC74-3A6A-09DE-71EE-19EFB27B46BB}"/>
              </a:ext>
            </a:extLst>
          </p:cNvPr>
          <p:cNvSpPr txBox="1"/>
          <p:nvPr/>
        </p:nvSpPr>
        <p:spPr>
          <a:xfrm>
            <a:off x="2505075" y="5743575"/>
            <a:ext cx="432617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4FE97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42S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87396D0-5F82-C299-4737-896BBE4379C2}"/>
              </a:ext>
            </a:extLst>
          </p:cNvPr>
          <p:cNvSpPr txBox="1"/>
          <p:nvPr/>
        </p:nvSpPr>
        <p:spPr>
          <a:xfrm>
            <a:off x="1981200" y="5314950"/>
            <a:ext cx="432617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4FE97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3ACAAF4-F984-6090-BAE7-8C5CD5A88450}"/>
              </a:ext>
            </a:extLst>
          </p:cNvPr>
          <p:cNvSpPr txBox="1"/>
          <p:nvPr/>
        </p:nvSpPr>
        <p:spPr>
          <a:xfrm>
            <a:off x="2514600" y="4724400"/>
            <a:ext cx="432617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4FE97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44S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5A5035-BF2E-5817-2EA1-DDE33F462053}"/>
              </a:ext>
            </a:extLst>
          </p:cNvPr>
          <p:cNvSpPr txBox="1"/>
          <p:nvPr/>
        </p:nvSpPr>
        <p:spPr>
          <a:xfrm>
            <a:off x="1981200" y="4038600"/>
            <a:ext cx="432617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4FE97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C8CA6F3-EA89-2196-E004-9DA09DF18060}"/>
              </a:ext>
            </a:extLst>
          </p:cNvPr>
          <p:cNvSpPr txBox="1"/>
          <p:nvPr/>
        </p:nvSpPr>
        <p:spPr>
          <a:xfrm>
            <a:off x="3781425" y="5676900"/>
            <a:ext cx="4326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99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114D280-CBCE-A8EC-5193-044994B42C9D}"/>
              </a:ext>
            </a:extLst>
          </p:cNvPr>
          <p:cNvSpPr txBox="1"/>
          <p:nvPr/>
        </p:nvSpPr>
        <p:spPr>
          <a:xfrm>
            <a:off x="3381375" y="5210175"/>
            <a:ext cx="4326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99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33J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B819311-242D-0FC3-A6FE-69D7ED59B9AC}"/>
              </a:ext>
            </a:extLst>
          </p:cNvPr>
          <p:cNvSpPr/>
          <p:nvPr/>
        </p:nvSpPr>
        <p:spPr>
          <a:xfrm>
            <a:off x="3228975" y="4648200"/>
            <a:ext cx="1143000" cy="381000"/>
          </a:xfrm>
          <a:prstGeom prst="rect">
            <a:avLst/>
          </a:prstGeom>
          <a:solidFill>
            <a:schemeClr val="bg1"/>
          </a:solidFill>
          <a:ln w="127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2D5D08F-948E-FFFE-150C-86567EA51DF8}"/>
              </a:ext>
            </a:extLst>
          </p:cNvPr>
          <p:cNvSpPr/>
          <p:nvPr/>
        </p:nvSpPr>
        <p:spPr>
          <a:xfrm>
            <a:off x="3265170" y="3276600"/>
            <a:ext cx="1143000" cy="990600"/>
          </a:xfrm>
          <a:prstGeom prst="rect">
            <a:avLst/>
          </a:prstGeom>
          <a:solidFill>
            <a:schemeClr val="bg1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B86A51-1EF4-28D4-DE70-DC91B049D206}"/>
              </a:ext>
            </a:extLst>
          </p:cNvPr>
          <p:cNvGrpSpPr/>
          <p:nvPr/>
        </p:nvGrpSpPr>
        <p:grpSpPr>
          <a:xfrm>
            <a:off x="3460050" y="3352800"/>
            <a:ext cx="885114" cy="838200"/>
            <a:chOff x="3517200" y="3352800"/>
            <a:chExt cx="885114" cy="838200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21CBCD5D-4F29-2E03-E2A3-3B0162DE4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1400" y="3352800"/>
              <a:ext cx="762000" cy="304800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A3564645-F141-928D-1BEE-E99D1630A810}"/>
                </a:ext>
              </a:extLst>
            </p:cNvPr>
            <p:cNvGrpSpPr/>
            <p:nvPr/>
          </p:nvGrpSpPr>
          <p:grpSpPr>
            <a:xfrm>
              <a:off x="3517200" y="3886200"/>
              <a:ext cx="816675" cy="304800"/>
              <a:chOff x="3526725" y="3886200"/>
              <a:chExt cx="816675" cy="304800"/>
            </a:xfrm>
          </p:grpSpPr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580F26D5-EC2B-424A-9E7B-E72CBF6CD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1400" y="3886200"/>
                <a:ext cx="762000" cy="304800"/>
              </a:xfrm>
              <a:prstGeom prst="rect">
                <a:avLst/>
              </a:prstGeom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4BED781-70BD-B210-AA00-5CC54283BB42}"/>
                  </a:ext>
                </a:extLst>
              </p:cNvPr>
              <p:cNvSpPr txBox="1"/>
              <p:nvPr/>
            </p:nvSpPr>
            <p:spPr>
              <a:xfrm>
                <a:off x="3526725" y="3962400"/>
                <a:ext cx="56197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75DBFF"/>
                    </a:highlight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301S</a:t>
                </a: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27346BB-C401-D3CF-EC7D-8CC8954AD495}"/>
                </a:ext>
              </a:extLst>
            </p:cNvPr>
            <p:cNvSpPr txBox="1"/>
            <p:nvPr/>
          </p:nvSpPr>
          <p:spPr>
            <a:xfrm>
              <a:off x="3829050" y="3403600"/>
              <a:ext cx="57326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66FF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184N</a:t>
              </a:r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1C1F763-438A-EF6D-B77C-5B0A1FD93E65}"/>
              </a:ext>
            </a:extLst>
          </p:cNvPr>
          <p:cNvSpPr/>
          <p:nvPr/>
        </p:nvSpPr>
        <p:spPr>
          <a:xfrm>
            <a:off x="3200400" y="2286000"/>
            <a:ext cx="1219200" cy="381000"/>
          </a:xfrm>
          <a:prstGeom prst="rect">
            <a:avLst/>
          </a:prstGeom>
          <a:solidFill>
            <a:schemeClr val="bg1"/>
          </a:solidFill>
          <a:ln w="127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A4EDCD8-BF09-C303-9BA1-0F9A587331A3}"/>
              </a:ext>
            </a:extLst>
          </p:cNvPr>
          <p:cNvGrpSpPr/>
          <p:nvPr/>
        </p:nvGrpSpPr>
        <p:grpSpPr>
          <a:xfrm>
            <a:off x="3219450" y="3581400"/>
            <a:ext cx="329610" cy="434133"/>
            <a:chOff x="2402957" y="5169230"/>
            <a:chExt cx="329610" cy="434133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4D6C71E-CD83-547B-71F5-2A5359AEDA27}"/>
                </a:ext>
              </a:extLst>
            </p:cNvPr>
            <p:cNvSpPr/>
            <p:nvPr/>
          </p:nvSpPr>
          <p:spPr>
            <a:xfrm rot="5400000">
              <a:off x="2350695" y="5221492"/>
              <a:ext cx="434133" cy="3296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3E047D8-E8DB-B928-5500-1414CF1FF2FF}"/>
                </a:ext>
              </a:extLst>
            </p:cNvPr>
            <p:cNvGrpSpPr/>
            <p:nvPr/>
          </p:nvGrpSpPr>
          <p:grpSpPr>
            <a:xfrm>
              <a:off x="2433885" y="5203682"/>
              <a:ext cx="256153" cy="363068"/>
              <a:chOff x="2433885" y="5203682"/>
              <a:chExt cx="256153" cy="363068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B3FA2EC-50EC-9903-2F90-501EB4C1CAD9}"/>
                  </a:ext>
                </a:extLst>
              </p:cNvPr>
              <p:cNvGrpSpPr/>
              <p:nvPr/>
            </p:nvGrpSpPr>
            <p:grpSpPr>
              <a:xfrm rot="10800000">
                <a:off x="2433885" y="5203682"/>
                <a:ext cx="256153" cy="75990"/>
                <a:chOff x="1862622" y="3937713"/>
                <a:chExt cx="197953" cy="62787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35CE4D3-ABBE-A16C-207D-E3D6CE5495EF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1B1605D-8F39-87FC-0DDB-1D0EF6873708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F6ED73C2-4924-7307-8DFF-D183E0283C57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4A02ED7A-F226-6C95-17CB-0701DE00BC4B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D9A0969-B926-FF28-6BAF-49F424580F53}"/>
                  </a:ext>
                </a:extLst>
              </p:cNvPr>
              <p:cNvGrpSpPr/>
              <p:nvPr/>
            </p:nvGrpSpPr>
            <p:grpSpPr>
              <a:xfrm rot="10800000">
                <a:off x="2433885" y="5299375"/>
                <a:ext cx="256153" cy="75990"/>
                <a:chOff x="1862622" y="3937713"/>
                <a:chExt cx="197953" cy="62787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57EDD20-9A97-A474-BA48-7DE8C6652825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1A113E5-6FC3-1598-13D2-1F577E3DFD9C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DE06EE6B-8853-81F1-AB95-6DEDC58E19A4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A3BC19FC-B539-67C0-C04B-F1365AEEF6F9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29D341C-D4E1-D348-C4F9-700E3A3E4356}"/>
                  </a:ext>
                </a:extLst>
              </p:cNvPr>
              <p:cNvGrpSpPr/>
              <p:nvPr/>
            </p:nvGrpSpPr>
            <p:grpSpPr>
              <a:xfrm rot="10800000">
                <a:off x="2433885" y="5395067"/>
                <a:ext cx="256153" cy="75990"/>
                <a:chOff x="1862622" y="3937713"/>
                <a:chExt cx="197953" cy="62787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E87F4D11-A792-C753-C1A9-59C39674B442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75947AFF-5D31-1EEF-ABF6-430A6C8B2231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225F6C07-4672-B324-CF8E-D9BA8C22FCD4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9D9AC081-4CAB-C4F9-860C-1CCF94EEDD60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629CDD37-36ED-1B04-3C5D-D15802E85C3B}"/>
                  </a:ext>
                </a:extLst>
              </p:cNvPr>
              <p:cNvGrpSpPr/>
              <p:nvPr/>
            </p:nvGrpSpPr>
            <p:grpSpPr>
              <a:xfrm rot="10800000">
                <a:off x="2433885" y="5490760"/>
                <a:ext cx="256153" cy="75990"/>
                <a:chOff x="1862622" y="3937713"/>
                <a:chExt cx="197953" cy="62787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FF8B2DD0-A138-1928-9783-DEE0B665C0CF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0FF6AE87-4223-1E98-CD43-5934E3578746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CED23C4-A05C-8A6F-4F4A-601108478FAE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1F08B7-5BDC-6F0B-008B-9E044F4D956E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01D3EB6-D4B1-7898-4D33-DD0EAB7D9320}"/>
              </a:ext>
            </a:extLst>
          </p:cNvPr>
          <p:cNvGrpSpPr/>
          <p:nvPr/>
        </p:nvGrpSpPr>
        <p:grpSpPr>
          <a:xfrm>
            <a:off x="3920490" y="3874770"/>
            <a:ext cx="210129" cy="86061"/>
            <a:chOff x="1862622" y="3937713"/>
            <a:chExt cx="197953" cy="62787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298CE2CF-52C7-B3F9-51D0-A63F18548EFA}"/>
                </a:ext>
              </a:extLst>
            </p:cNvPr>
            <p:cNvSpPr/>
            <p:nvPr/>
          </p:nvSpPr>
          <p:spPr>
            <a:xfrm>
              <a:off x="1862622" y="3937713"/>
              <a:ext cx="55078" cy="62787"/>
            </a:xfrm>
            <a:prstGeom prst="rect">
              <a:avLst/>
            </a:prstGeom>
            <a:solidFill>
              <a:srgbClr val="92D050">
                <a:alpha val="96000"/>
              </a:srgb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E8E264A-960E-7F5A-19E4-549AB478DCB0}"/>
                </a:ext>
              </a:extLst>
            </p:cNvPr>
            <p:cNvSpPr/>
            <p:nvPr/>
          </p:nvSpPr>
          <p:spPr>
            <a:xfrm>
              <a:off x="1916597" y="3937713"/>
              <a:ext cx="55078" cy="62787"/>
            </a:xfrm>
            <a:prstGeom prst="rect">
              <a:avLst/>
            </a:prstGeom>
            <a:solidFill>
              <a:srgbClr val="92D050">
                <a:alpha val="96000"/>
              </a:srgb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59F4B9E-0293-0E09-FEDC-C3886425CB6D}"/>
                </a:ext>
              </a:extLst>
            </p:cNvPr>
            <p:cNvSpPr/>
            <p:nvPr/>
          </p:nvSpPr>
          <p:spPr>
            <a:xfrm>
              <a:off x="1961047" y="3937713"/>
              <a:ext cx="55078" cy="62787"/>
            </a:xfrm>
            <a:prstGeom prst="rect">
              <a:avLst/>
            </a:prstGeom>
            <a:solidFill>
              <a:srgbClr val="92D050">
                <a:alpha val="96000"/>
              </a:srgb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D40574C-E4DC-A1E0-00AD-24B6595F0E87}"/>
                </a:ext>
              </a:extLst>
            </p:cNvPr>
            <p:cNvSpPr/>
            <p:nvPr/>
          </p:nvSpPr>
          <p:spPr>
            <a:xfrm>
              <a:off x="2005497" y="3937713"/>
              <a:ext cx="55078" cy="62787"/>
            </a:xfrm>
            <a:prstGeom prst="rect">
              <a:avLst/>
            </a:prstGeom>
            <a:solidFill>
              <a:srgbClr val="92D050">
                <a:alpha val="96000"/>
              </a:srgb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8E00AE5-E084-E8AF-D2CE-29BE070ECCBD}"/>
              </a:ext>
            </a:extLst>
          </p:cNvPr>
          <p:cNvGrpSpPr>
            <a:grpSpLocks/>
          </p:cNvGrpSpPr>
          <p:nvPr/>
        </p:nvGrpSpPr>
        <p:grpSpPr bwMode="auto">
          <a:xfrm rot="6246496" flipH="1">
            <a:off x="3663189" y="3673636"/>
            <a:ext cx="207520" cy="173343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170" name="Freeform 211">
              <a:extLst>
                <a:ext uri="{FF2B5EF4-FFF2-40B4-BE49-F238E27FC236}">
                  <a16:creationId xmlns:a16="http://schemas.microsoft.com/office/drawing/2014/main" id="{FBC30DA6-42D1-CD65-0598-CD30FCC9E646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212">
              <a:extLst>
                <a:ext uri="{FF2B5EF4-FFF2-40B4-BE49-F238E27FC236}">
                  <a16:creationId xmlns:a16="http://schemas.microsoft.com/office/drawing/2014/main" id="{FA1FA125-396A-EDC6-9496-8E90020E4373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213">
              <a:extLst>
                <a:ext uri="{FF2B5EF4-FFF2-40B4-BE49-F238E27FC236}">
                  <a16:creationId xmlns:a16="http://schemas.microsoft.com/office/drawing/2014/main" id="{2CCD9C04-5408-2367-A6E1-F04EFA7605C7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214">
              <a:extLst>
                <a:ext uri="{FF2B5EF4-FFF2-40B4-BE49-F238E27FC236}">
                  <a16:creationId xmlns:a16="http://schemas.microsoft.com/office/drawing/2014/main" id="{8E979978-DFBD-6CCC-A5B6-7F60890821EF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Freeform 215">
              <a:extLst>
                <a:ext uri="{FF2B5EF4-FFF2-40B4-BE49-F238E27FC236}">
                  <a16:creationId xmlns:a16="http://schemas.microsoft.com/office/drawing/2014/main" id="{80DC5A69-2182-F40D-7768-9450F02C3675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F73C3B9-5263-7857-9597-D2C0D7862200}"/>
              </a:ext>
            </a:extLst>
          </p:cNvPr>
          <p:cNvSpPr/>
          <p:nvPr/>
        </p:nvSpPr>
        <p:spPr>
          <a:xfrm>
            <a:off x="3200400" y="3124200"/>
            <a:ext cx="1203215" cy="2349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C0C0C0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 Protect dust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0C90A7D-883C-D49F-DA05-08D24552725C}"/>
              </a:ext>
            </a:extLst>
          </p:cNvPr>
          <p:cNvSpPr/>
          <p:nvPr/>
        </p:nvSpPr>
        <p:spPr>
          <a:xfrm rot="5400000">
            <a:off x="3858859" y="1586979"/>
            <a:ext cx="892882" cy="2247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2154F2E6-6CD6-3805-E015-049425B1A25C}"/>
              </a:ext>
            </a:extLst>
          </p:cNvPr>
          <p:cNvGrpSpPr/>
          <p:nvPr/>
        </p:nvGrpSpPr>
        <p:grpSpPr>
          <a:xfrm>
            <a:off x="3276600" y="2286000"/>
            <a:ext cx="2057400" cy="817581"/>
            <a:chOff x="3276600" y="2286000"/>
            <a:chExt cx="1896215" cy="817581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E579856-4A0A-4D0A-4815-8C29A220E558}"/>
                </a:ext>
              </a:extLst>
            </p:cNvPr>
            <p:cNvGrpSpPr/>
            <p:nvPr/>
          </p:nvGrpSpPr>
          <p:grpSpPr>
            <a:xfrm>
              <a:off x="3276600" y="2286000"/>
              <a:ext cx="626812" cy="817581"/>
              <a:chOff x="5938417" y="2577989"/>
              <a:chExt cx="626812" cy="633155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35CD2877-2C77-45D9-A2D0-D5E347F54108}"/>
                  </a:ext>
                </a:extLst>
              </p:cNvPr>
              <p:cNvGrpSpPr/>
              <p:nvPr/>
            </p:nvGrpSpPr>
            <p:grpSpPr>
              <a:xfrm>
                <a:off x="5938417" y="2577989"/>
                <a:ext cx="626812" cy="318331"/>
                <a:chOff x="2041960" y="5666530"/>
                <a:chExt cx="626812" cy="362130"/>
              </a:xfrm>
            </p:grpSpPr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0330190F-1501-9FB4-34D0-F829B5C7C66F}"/>
                    </a:ext>
                  </a:extLst>
                </p:cNvPr>
                <p:cNvGrpSpPr/>
                <p:nvPr/>
              </p:nvGrpSpPr>
              <p:grpSpPr>
                <a:xfrm rot="5400000">
                  <a:off x="1913804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40CD10AE-2286-9C48-002B-AF53EB461342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08CEA65B-0046-20D1-4E82-C0647F894B33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4D9F67E1-83C4-9880-25F8-C69E0AA84479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4E18EFFE-CD97-ED6B-C689-3F3EF016A36C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4BEBBE71-2F7A-2204-81DB-6DC0447C6F3B}"/>
                    </a:ext>
                  </a:extLst>
                </p:cNvPr>
                <p:cNvGrpSpPr/>
                <p:nvPr/>
              </p:nvGrpSpPr>
              <p:grpSpPr>
                <a:xfrm rot="5400000">
                  <a:off x="204139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2B7280D1-351D-4FC4-EAE1-9A91170147A7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D5127299-4C30-81A5-F679-D8CD7FD5B0B4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AAFED426-6E7C-F89B-0731-5811FBC77347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7A3D553D-F4D0-076B-0D19-0246CBD9F74B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F0E05855-3F64-F083-C01E-8466098A7F74}"/>
                    </a:ext>
                  </a:extLst>
                </p:cNvPr>
                <p:cNvGrpSpPr/>
                <p:nvPr/>
              </p:nvGrpSpPr>
              <p:grpSpPr>
                <a:xfrm rot="5400000">
                  <a:off x="216898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77F5B56D-A802-3772-F5AD-76CFE7080FEE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233EED4-547A-6166-3497-E9816353C69B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C1302C61-141F-80AE-C012-D1135B3EC296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5EE0542A-F592-07B3-6C06-FCCFF196A160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40533C91-59DE-DBDD-6987-9D4DB73C90B2}"/>
                    </a:ext>
                  </a:extLst>
                </p:cNvPr>
                <p:cNvGrpSpPr/>
                <p:nvPr/>
              </p:nvGrpSpPr>
              <p:grpSpPr>
                <a:xfrm rot="5400000">
                  <a:off x="2296576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81F79B13-3AC7-EF58-3546-4D6322F4B3E2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1B5F21AA-1CD3-9058-F11E-CAA3A4860450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17250644-CDCF-5CF7-BF93-5DE12F7F5F9A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0CC61480-6727-0045-05CC-60F78DB4BC7A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6D2945EF-C4DF-6BCB-BE6B-C559C6FF64FA}"/>
                    </a:ext>
                  </a:extLst>
                </p:cNvPr>
                <p:cNvGrpSpPr/>
                <p:nvPr/>
              </p:nvGrpSpPr>
              <p:grpSpPr>
                <a:xfrm rot="5400000">
                  <a:off x="2434799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5532DBE-B219-D2FA-065B-70AD4B8D3577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8074FB46-BD88-750A-6227-44F3CCBD751D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4299EC62-9084-65D9-A96D-23C770FC0F29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645A885-F96F-9F4F-63F6-FEEEDEDAF8EC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B0494006-6FCB-AFBC-2C25-3E7F29F373D2}"/>
                  </a:ext>
                </a:extLst>
              </p:cNvPr>
              <p:cNvGrpSpPr/>
              <p:nvPr/>
            </p:nvGrpSpPr>
            <p:grpSpPr>
              <a:xfrm>
                <a:off x="5938417" y="2892813"/>
                <a:ext cx="626812" cy="318331"/>
                <a:chOff x="2041960" y="5666530"/>
                <a:chExt cx="626812" cy="362130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7792F03B-0021-9809-B7B1-E95937942AB3}"/>
                    </a:ext>
                  </a:extLst>
                </p:cNvPr>
                <p:cNvGrpSpPr/>
                <p:nvPr/>
              </p:nvGrpSpPr>
              <p:grpSpPr>
                <a:xfrm rot="5400000">
                  <a:off x="1913804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738E66D9-8353-FE05-1DC8-D3709592EB2B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E9829153-EB19-A09E-FFC7-4B81F083B38D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A5833269-1D42-3DD4-22E2-11EF06A0E636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E46AABCA-29C6-353E-A323-340FC89DA577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0367AD99-99FC-3F71-E882-169FD118F456}"/>
                    </a:ext>
                  </a:extLst>
                </p:cNvPr>
                <p:cNvGrpSpPr/>
                <p:nvPr/>
              </p:nvGrpSpPr>
              <p:grpSpPr>
                <a:xfrm rot="5400000">
                  <a:off x="204139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00BABB4F-5C5B-792A-D690-AD89BF1C80BB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F7B5B034-E13F-508C-7F8E-D8534A66609F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5EEBB984-8A9E-42A8-6224-8353EF8A070C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C0C89457-B2C9-2B7F-4422-56C5E34AE101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E2AFE53-809B-6A2B-785C-2369B02A8F0B}"/>
                    </a:ext>
                  </a:extLst>
                </p:cNvPr>
                <p:cNvGrpSpPr/>
                <p:nvPr/>
              </p:nvGrpSpPr>
              <p:grpSpPr>
                <a:xfrm rot="5400000">
                  <a:off x="216898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47D716B7-B417-960C-427E-8568020DD5EC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77A55146-553C-648F-B7D7-04A15F169302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DD2D962C-7989-9D7B-C402-06A0AB3C359D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55A3AC12-1541-FF08-7169-C63F1267960C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43968DBE-2970-B4EE-73EB-B0E47AFCA02E}"/>
                    </a:ext>
                  </a:extLst>
                </p:cNvPr>
                <p:cNvGrpSpPr/>
                <p:nvPr/>
              </p:nvGrpSpPr>
              <p:grpSpPr>
                <a:xfrm rot="5400000">
                  <a:off x="2296576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46CDFF6F-D338-E8E5-671C-4A5568DFF24A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55045BEE-63A0-8740-4A01-F9945E3EDDD6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C66EC63F-EB75-894E-1D6C-C809E96A4810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BBDE493E-4B3D-9F72-F406-FB3BD43B7AA8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002B3458-19BF-B3DA-DF69-41C17ECF84E8}"/>
                    </a:ext>
                  </a:extLst>
                </p:cNvPr>
                <p:cNvGrpSpPr/>
                <p:nvPr/>
              </p:nvGrpSpPr>
              <p:grpSpPr>
                <a:xfrm rot="5400000">
                  <a:off x="2434799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6CA52400-7383-1CC6-2BB6-30D25FAE1E0B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345C871-F3F8-D4BE-8C71-0AB41F517A71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56744DCD-87D9-FF96-D9FF-C8F7B60E4F97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06BAEE42-8F84-6E81-99BD-A31E7D2975D0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2B0A3A2-53FA-E3DC-5FA3-DA546D70FD8B}"/>
                </a:ext>
              </a:extLst>
            </p:cNvPr>
            <p:cNvGrpSpPr/>
            <p:nvPr/>
          </p:nvGrpSpPr>
          <p:grpSpPr>
            <a:xfrm>
              <a:off x="3911301" y="2286000"/>
              <a:ext cx="626812" cy="817581"/>
              <a:chOff x="5938417" y="2577989"/>
              <a:chExt cx="626812" cy="633155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ED311CDD-BF2E-1A6A-8CAD-E598F1EF17F8}"/>
                  </a:ext>
                </a:extLst>
              </p:cNvPr>
              <p:cNvGrpSpPr/>
              <p:nvPr/>
            </p:nvGrpSpPr>
            <p:grpSpPr>
              <a:xfrm>
                <a:off x="5938417" y="2577989"/>
                <a:ext cx="626812" cy="318331"/>
                <a:chOff x="2041960" y="5666530"/>
                <a:chExt cx="626812" cy="36213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34B8F929-C6E9-9293-143E-725D4ECB055D}"/>
                    </a:ext>
                  </a:extLst>
                </p:cNvPr>
                <p:cNvGrpSpPr/>
                <p:nvPr/>
              </p:nvGrpSpPr>
              <p:grpSpPr>
                <a:xfrm rot="5400000">
                  <a:off x="1913804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75649C1C-2C7B-FE74-3614-16E65B1E5D7E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8401821B-F019-22D9-0494-5F6234FA8572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8E3148A5-DC4D-16D5-9500-35168C7C548A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198250AE-D1B3-B338-EA1F-450C534BD267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00799ACA-2780-4AF5-6093-F71D76214F63}"/>
                    </a:ext>
                  </a:extLst>
                </p:cNvPr>
                <p:cNvGrpSpPr/>
                <p:nvPr/>
              </p:nvGrpSpPr>
              <p:grpSpPr>
                <a:xfrm rot="5400000">
                  <a:off x="204139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925E7FE4-512E-8B7A-B937-5717F36903BD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F50D356D-33AA-6D24-85F4-8EC860D3C23D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F020DA1-9E4F-658E-5742-582572B862BE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3C8D9168-8542-2474-2B75-CFA7B44411A7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F542DC47-BBAD-337F-6343-C37F7F9BDB7A}"/>
                    </a:ext>
                  </a:extLst>
                </p:cNvPr>
                <p:cNvGrpSpPr/>
                <p:nvPr/>
              </p:nvGrpSpPr>
              <p:grpSpPr>
                <a:xfrm rot="5400000">
                  <a:off x="216898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B19DDDC4-8618-ED76-EE28-48B74095F4A5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DDC84AAA-C707-7403-F8F8-83E3F38E369D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98E31280-FDD2-9089-9EEA-2E34D02EE8AB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16C717FC-F939-10B9-919E-00231FC3F8FD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2B53BA80-048F-91E5-701F-2F02F11CCE54}"/>
                    </a:ext>
                  </a:extLst>
                </p:cNvPr>
                <p:cNvGrpSpPr/>
                <p:nvPr/>
              </p:nvGrpSpPr>
              <p:grpSpPr>
                <a:xfrm rot="5400000">
                  <a:off x="2296576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E235AF54-C8B7-2F94-F7CE-DC76B16851CA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B34D197D-851A-6F52-0658-901F272D135F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55E0F546-BD04-599E-CEC4-CAD7D6D579DC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98401399-F434-1F67-7759-CCA0A7625CA1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304335DF-CE48-14DE-4B95-78B1B984D483}"/>
                    </a:ext>
                  </a:extLst>
                </p:cNvPr>
                <p:cNvGrpSpPr/>
                <p:nvPr/>
              </p:nvGrpSpPr>
              <p:grpSpPr>
                <a:xfrm rot="5400000">
                  <a:off x="2434799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56C6ED7D-D1F5-78D8-BBC4-0640D3187C0C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54769E1A-7085-8CBD-DFCF-035E70FD8A04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EE2BB07D-0AB1-25A8-BF2B-0CC20CD72B66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E2241C7-7383-2765-331C-77A35961DFB0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C584B328-00AE-F149-3AE5-86296E28A406}"/>
                  </a:ext>
                </a:extLst>
              </p:cNvPr>
              <p:cNvGrpSpPr/>
              <p:nvPr/>
            </p:nvGrpSpPr>
            <p:grpSpPr>
              <a:xfrm>
                <a:off x="5938417" y="2892813"/>
                <a:ext cx="626812" cy="318331"/>
                <a:chOff x="2041960" y="5666530"/>
                <a:chExt cx="626812" cy="362130"/>
              </a:xfrm>
            </p:grpSpPr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44298151-1E20-AC4B-4C6A-D61606990E91}"/>
                    </a:ext>
                  </a:extLst>
                </p:cNvPr>
                <p:cNvGrpSpPr/>
                <p:nvPr/>
              </p:nvGrpSpPr>
              <p:grpSpPr>
                <a:xfrm rot="5400000">
                  <a:off x="1913804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639877A0-165C-37FE-DC56-CB7378556083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1D981FAC-85CF-308C-6098-717430E2E6A4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67168E9E-7455-B9BC-1F26-1BB6E81DF249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E3F1A29B-8755-C5E7-204D-4FC26C88BE6B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19DA1FF3-6278-438A-780C-28B5A5314D07}"/>
                    </a:ext>
                  </a:extLst>
                </p:cNvPr>
                <p:cNvGrpSpPr/>
                <p:nvPr/>
              </p:nvGrpSpPr>
              <p:grpSpPr>
                <a:xfrm rot="5400000">
                  <a:off x="204139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CA527E1E-1677-8F3A-9B91-9C1BA1F51467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C32B6C7C-2F9A-A2C7-6DE0-18D2784BC4D1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7ABB192E-C672-5327-644B-903516660513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B8BD0B92-398E-5339-EB54-C76589C0F788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C25B5090-8A27-0297-1C93-DEE4D2ADEB5B}"/>
                    </a:ext>
                  </a:extLst>
                </p:cNvPr>
                <p:cNvGrpSpPr/>
                <p:nvPr/>
              </p:nvGrpSpPr>
              <p:grpSpPr>
                <a:xfrm rot="5400000">
                  <a:off x="216898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73C873C5-D882-B9C3-5476-9A1704E26730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8CC9E02F-4807-FB95-C17F-BEFD8DF55E67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61737314-DE33-5B78-51EC-2C11E5658A1A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42EA3169-CEF6-3E0A-13CA-9AADB2BC4EBF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2CA2BD1E-5D43-C81F-AA67-1882ED759D0F}"/>
                    </a:ext>
                  </a:extLst>
                </p:cNvPr>
                <p:cNvGrpSpPr/>
                <p:nvPr/>
              </p:nvGrpSpPr>
              <p:grpSpPr>
                <a:xfrm rot="5400000">
                  <a:off x="2296576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9A8D0148-793A-1E83-D496-C2EBBEFEEDE4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00EA9F-D4DB-190E-5B58-3C57A3065D09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AE0ADEB-FCD7-8641-E524-18F43CC741FC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A3A20780-C6A4-5C8F-5394-8AD47A4820E6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41CECA6C-420F-77F0-6470-EFBEFE132F31}"/>
                    </a:ext>
                  </a:extLst>
                </p:cNvPr>
                <p:cNvGrpSpPr/>
                <p:nvPr/>
              </p:nvGrpSpPr>
              <p:grpSpPr>
                <a:xfrm rot="5400000">
                  <a:off x="2434799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C6718226-AC42-BCA3-4BA3-B2C1A81823C0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8CE1B68E-E317-CBB0-7D5E-4B51B8176072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1DB86737-160B-D17C-BBAF-C9D711EAC3CB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C8214935-3631-2DE1-0CFA-4944A5F96836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D1B6DF45-799C-7FB2-0590-D14579211717}"/>
                </a:ext>
              </a:extLst>
            </p:cNvPr>
            <p:cNvGrpSpPr/>
            <p:nvPr/>
          </p:nvGrpSpPr>
          <p:grpSpPr>
            <a:xfrm>
              <a:off x="4546003" y="2286000"/>
              <a:ext cx="626812" cy="817581"/>
              <a:chOff x="5938417" y="2577989"/>
              <a:chExt cx="626812" cy="633155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B23B131A-02D8-9E81-833B-060649922474}"/>
                  </a:ext>
                </a:extLst>
              </p:cNvPr>
              <p:cNvGrpSpPr/>
              <p:nvPr/>
            </p:nvGrpSpPr>
            <p:grpSpPr>
              <a:xfrm>
                <a:off x="5938417" y="2577989"/>
                <a:ext cx="626812" cy="318331"/>
                <a:chOff x="2041960" y="5666530"/>
                <a:chExt cx="626812" cy="362130"/>
              </a:xfrm>
            </p:grpSpPr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A0686C77-B387-A5C8-1265-7BF44F40519F}"/>
                    </a:ext>
                  </a:extLst>
                </p:cNvPr>
                <p:cNvGrpSpPr/>
                <p:nvPr/>
              </p:nvGrpSpPr>
              <p:grpSpPr>
                <a:xfrm rot="5400000">
                  <a:off x="1913804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D266FB10-7CB1-44E2-BC61-3415322CB696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DC6E934A-B47C-70DB-3281-5E0FD9FF7172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6D0FB82F-59A2-EE68-66B8-236A6819C1C3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CD13BDCC-099A-B239-5B61-F36D2CC00728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5184E623-06EC-962C-891A-42A4EF55E97F}"/>
                    </a:ext>
                  </a:extLst>
                </p:cNvPr>
                <p:cNvGrpSpPr/>
                <p:nvPr/>
              </p:nvGrpSpPr>
              <p:grpSpPr>
                <a:xfrm rot="5400000">
                  <a:off x="204139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4FCD435B-502E-C97A-E04A-9030C2149109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E5BFC6BC-8652-891A-CFA0-3E5AC8E248B7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7BF3B8CD-6239-569D-36EA-95EFF7E59721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9E73BEBC-1EE8-8EE0-FFA1-8A37B673D646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6D010CF8-73D5-8EAF-FB0E-29F83BF06758}"/>
                    </a:ext>
                  </a:extLst>
                </p:cNvPr>
                <p:cNvGrpSpPr/>
                <p:nvPr/>
              </p:nvGrpSpPr>
              <p:grpSpPr>
                <a:xfrm rot="5400000">
                  <a:off x="216898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82D55615-F8C5-4C40-0F95-7FF9D0B2B532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4AC49685-8A9A-2A1C-C7C2-6F936EA518EC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5A193D0D-A469-66DB-C10B-E20ED3761356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BD9B6C72-1281-E1F7-48DF-B212443F126C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41FE0C04-EB79-FBFA-D3FD-C160605C06CF}"/>
                    </a:ext>
                  </a:extLst>
                </p:cNvPr>
                <p:cNvGrpSpPr/>
                <p:nvPr/>
              </p:nvGrpSpPr>
              <p:grpSpPr>
                <a:xfrm rot="5400000">
                  <a:off x="2296576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CE0F3BD2-EACA-DE12-0F19-8CC69EE5CEF1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868E76B0-CB50-4185-11BF-29101D194905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5F7C2062-32E0-C0B5-F757-9228A1E18DC4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8ECE53C7-B7AF-0E1F-A60C-19A3368DA010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1127D11D-022B-3610-10C9-2C87AB93B09F}"/>
                    </a:ext>
                  </a:extLst>
                </p:cNvPr>
                <p:cNvGrpSpPr/>
                <p:nvPr/>
              </p:nvGrpSpPr>
              <p:grpSpPr>
                <a:xfrm rot="5400000">
                  <a:off x="2434799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729FBCB-9E97-0929-7F15-A0524F78194D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8" name="Rectangle 317">
                    <a:extLst>
                      <a:ext uri="{FF2B5EF4-FFF2-40B4-BE49-F238E27FC236}">
                        <a16:creationId xmlns:a16="http://schemas.microsoft.com/office/drawing/2014/main" id="{82E6AEE3-F528-EC23-1563-495BF6A7AAD6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8F661A9B-3F76-FD4C-0E2C-E79C12AFC789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2ED2794E-5489-FB6B-D378-7F2519F71B06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BBBD9EA0-CC6F-8172-8304-101A826374ED}"/>
                  </a:ext>
                </a:extLst>
              </p:cNvPr>
              <p:cNvGrpSpPr/>
              <p:nvPr/>
            </p:nvGrpSpPr>
            <p:grpSpPr>
              <a:xfrm>
                <a:off x="5938417" y="2892813"/>
                <a:ext cx="626812" cy="318331"/>
                <a:chOff x="2041960" y="5666530"/>
                <a:chExt cx="626812" cy="362130"/>
              </a:xfrm>
            </p:grpSpPr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B444892-477E-5B37-031C-82E1D23B12E6}"/>
                    </a:ext>
                  </a:extLst>
                </p:cNvPr>
                <p:cNvGrpSpPr/>
                <p:nvPr/>
              </p:nvGrpSpPr>
              <p:grpSpPr>
                <a:xfrm rot="5400000">
                  <a:off x="1913804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308" name="Rectangle 307">
                    <a:extLst>
                      <a:ext uri="{FF2B5EF4-FFF2-40B4-BE49-F238E27FC236}">
                        <a16:creationId xmlns:a16="http://schemas.microsoft.com/office/drawing/2014/main" id="{5CC03E0B-6051-DB06-BE52-BA53CF7C7642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Rectangle 308">
                    <a:extLst>
                      <a:ext uri="{FF2B5EF4-FFF2-40B4-BE49-F238E27FC236}">
                        <a16:creationId xmlns:a16="http://schemas.microsoft.com/office/drawing/2014/main" id="{7A59EEB2-7770-E05C-4E4C-AE72FBA50BB9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0" name="Rectangle 309">
                    <a:extLst>
                      <a:ext uri="{FF2B5EF4-FFF2-40B4-BE49-F238E27FC236}">
                        <a16:creationId xmlns:a16="http://schemas.microsoft.com/office/drawing/2014/main" id="{D494FC83-E659-71CA-2238-8D5FA63D733C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1" name="Rectangle 310">
                    <a:extLst>
                      <a:ext uri="{FF2B5EF4-FFF2-40B4-BE49-F238E27FC236}">
                        <a16:creationId xmlns:a16="http://schemas.microsoft.com/office/drawing/2014/main" id="{30027B41-322D-0A2E-A3B3-F7100A19CC38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D67A6D0D-D4EB-21AB-9062-56D44C353C6C}"/>
                    </a:ext>
                  </a:extLst>
                </p:cNvPr>
                <p:cNvGrpSpPr/>
                <p:nvPr/>
              </p:nvGrpSpPr>
              <p:grpSpPr>
                <a:xfrm rot="5400000">
                  <a:off x="204139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304" name="Rectangle 303">
                    <a:extLst>
                      <a:ext uri="{FF2B5EF4-FFF2-40B4-BE49-F238E27FC236}">
                        <a16:creationId xmlns:a16="http://schemas.microsoft.com/office/drawing/2014/main" id="{81DCE26D-9C2E-5247-2B90-9D24F0D1E77B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Rectangle 304">
                    <a:extLst>
                      <a:ext uri="{FF2B5EF4-FFF2-40B4-BE49-F238E27FC236}">
                        <a16:creationId xmlns:a16="http://schemas.microsoft.com/office/drawing/2014/main" id="{D5F3794C-2E2D-9D2D-AD37-CA6F206F9135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Rectangle 305">
                    <a:extLst>
                      <a:ext uri="{FF2B5EF4-FFF2-40B4-BE49-F238E27FC236}">
                        <a16:creationId xmlns:a16="http://schemas.microsoft.com/office/drawing/2014/main" id="{40E486D1-A753-D377-B20B-A54A4DDB1CCF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Rectangle 306">
                    <a:extLst>
                      <a:ext uri="{FF2B5EF4-FFF2-40B4-BE49-F238E27FC236}">
                        <a16:creationId xmlns:a16="http://schemas.microsoft.com/office/drawing/2014/main" id="{74B4BFB2-3881-1F1C-767E-F2AAF1C88353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BB00FB5E-81D3-6966-FADB-F908956852B7}"/>
                    </a:ext>
                  </a:extLst>
                </p:cNvPr>
                <p:cNvGrpSpPr/>
                <p:nvPr/>
              </p:nvGrpSpPr>
              <p:grpSpPr>
                <a:xfrm rot="5400000">
                  <a:off x="2168985" y="5794687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300" name="Rectangle 299">
                    <a:extLst>
                      <a:ext uri="{FF2B5EF4-FFF2-40B4-BE49-F238E27FC236}">
                        <a16:creationId xmlns:a16="http://schemas.microsoft.com/office/drawing/2014/main" id="{0AE3825B-AEB0-920D-4AC5-80DACBE41424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1" name="Rectangle 300">
                    <a:extLst>
                      <a:ext uri="{FF2B5EF4-FFF2-40B4-BE49-F238E27FC236}">
                        <a16:creationId xmlns:a16="http://schemas.microsoft.com/office/drawing/2014/main" id="{3D88532D-2354-F4D4-F558-31C24C8DE5CC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2" name="Rectangle 301">
                    <a:extLst>
                      <a:ext uri="{FF2B5EF4-FFF2-40B4-BE49-F238E27FC236}">
                        <a16:creationId xmlns:a16="http://schemas.microsoft.com/office/drawing/2014/main" id="{9215481C-8259-006D-E8DA-B4D6F022DF2D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Rectangle 302">
                    <a:extLst>
                      <a:ext uri="{FF2B5EF4-FFF2-40B4-BE49-F238E27FC236}">
                        <a16:creationId xmlns:a16="http://schemas.microsoft.com/office/drawing/2014/main" id="{2CC6EDE1-BDF1-4603-1761-A6B37CA288EB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D42667C6-D9A9-B055-246C-8DE9166ADF3B}"/>
                    </a:ext>
                  </a:extLst>
                </p:cNvPr>
                <p:cNvGrpSpPr/>
                <p:nvPr/>
              </p:nvGrpSpPr>
              <p:grpSpPr>
                <a:xfrm rot="5400000">
                  <a:off x="2296576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71580000-EBB3-F891-DAB4-B8C18D361147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5038EB64-56E5-A9E9-18D9-4BD50A0324CF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EAC7D81E-CB40-DC03-2745-5FF57766F7B6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9" name="Rectangle 298">
                    <a:extLst>
                      <a:ext uri="{FF2B5EF4-FFF2-40B4-BE49-F238E27FC236}">
                        <a16:creationId xmlns:a16="http://schemas.microsoft.com/office/drawing/2014/main" id="{4F4C5A21-CD7B-D6CB-A40B-A95ACBB24CC5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91" name="Group 290">
                  <a:extLst>
                    <a:ext uri="{FF2B5EF4-FFF2-40B4-BE49-F238E27FC236}">
                      <a16:creationId xmlns:a16="http://schemas.microsoft.com/office/drawing/2014/main" id="{9D979707-1E0F-FA07-8463-FD4C0D416B9D}"/>
                    </a:ext>
                  </a:extLst>
                </p:cNvPr>
                <p:cNvGrpSpPr/>
                <p:nvPr/>
              </p:nvGrpSpPr>
              <p:grpSpPr>
                <a:xfrm rot="5400000">
                  <a:off x="2434799" y="5794686"/>
                  <a:ext cx="362129" cy="105817"/>
                  <a:chOff x="1862622" y="3937713"/>
                  <a:chExt cx="197953" cy="62787"/>
                </a:xfrm>
              </p:grpSpPr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26647183-2D8E-7D5A-C688-3F6FF870D2FF}"/>
                      </a:ext>
                    </a:extLst>
                  </p:cNvPr>
                  <p:cNvSpPr/>
                  <p:nvPr/>
                </p:nvSpPr>
                <p:spPr>
                  <a:xfrm>
                    <a:off x="1862622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6E880CF5-A797-C707-F581-0EEA7A0EC5A2}"/>
                      </a:ext>
                    </a:extLst>
                  </p:cNvPr>
                  <p:cNvSpPr/>
                  <p:nvPr/>
                </p:nvSpPr>
                <p:spPr>
                  <a:xfrm>
                    <a:off x="19165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9F093BCD-4548-4BA8-CEA7-A2D67A9D5789}"/>
                      </a:ext>
                    </a:extLst>
                  </p:cNvPr>
                  <p:cNvSpPr/>
                  <p:nvPr/>
                </p:nvSpPr>
                <p:spPr>
                  <a:xfrm>
                    <a:off x="196104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8D386FCF-9CE3-C21C-403D-A858B2E598FE}"/>
                      </a:ext>
                    </a:extLst>
                  </p:cNvPr>
                  <p:cNvSpPr/>
                  <p:nvPr/>
                </p:nvSpPr>
                <p:spPr>
                  <a:xfrm>
                    <a:off x="2005497" y="3937713"/>
                    <a:ext cx="55078" cy="62787"/>
                  </a:xfrm>
                  <a:prstGeom prst="rect">
                    <a:avLst/>
                  </a:prstGeom>
                  <a:solidFill>
                    <a:srgbClr val="92D050">
                      <a:alpha val="96000"/>
                    </a:srgbClr>
                  </a:soli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7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C192605-50E0-AD60-EB0E-276BC264396F}"/>
              </a:ext>
            </a:extLst>
          </p:cNvPr>
          <p:cNvSpPr/>
          <p:nvPr/>
        </p:nvSpPr>
        <p:spPr>
          <a:xfrm>
            <a:off x="3603272" y="2372063"/>
            <a:ext cx="1319052" cy="37651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 part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A86A68F8-74F7-A17B-D3BF-C2E6FB59E39C}"/>
              </a:ext>
            </a:extLst>
          </p:cNvPr>
          <p:cNvSpPr txBox="1"/>
          <p:nvPr/>
        </p:nvSpPr>
        <p:spPr>
          <a:xfrm>
            <a:off x="4724400" y="5715000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99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313S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2786B4F6-0E71-9270-B1F9-C2DA1CD16E16}"/>
              </a:ext>
            </a:extLst>
          </p:cNvPr>
          <p:cNvSpPr txBox="1"/>
          <p:nvPr/>
        </p:nvSpPr>
        <p:spPr>
          <a:xfrm>
            <a:off x="4648200" y="5293425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99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37J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07B3EDF6-A4FB-12A3-9CAE-C8CCEE2E9DC6}"/>
              </a:ext>
            </a:extLst>
          </p:cNvPr>
          <p:cNvSpPr txBox="1"/>
          <p:nvPr/>
        </p:nvSpPr>
        <p:spPr>
          <a:xfrm>
            <a:off x="5064825" y="4700650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99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38J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C92C3D9B-FC61-903E-B852-744E37BECCC9}"/>
              </a:ext>
            </a:extLst>
          </p:cNvPr>
          <p:cNvSpPr txBox="1"/>
          <p:nvPr/>
        </p:nvSpPr>
        <p:spPr>
          <a:xfrm>
            <a:off x="4676900" y="4038600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99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39J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FA7B1DAE-7B99-104B-E4FC-4D79FA428BAE}"/>
              </a:ext>
            </a:extLst>
          </p:cNvPr>
          <p:cNvSpPr txBox="1"/>
          <p:nvPr/>
        </p:nvSpPr>
        <p:spPr>
          <a:xfrm>
            <a:off x="5955475" y="5310250"/>
            <a:ext cx="453148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5DB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53J</a:t>
            </a: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D5701F5D-3ABE-AAF4-4EB5-D367A8ECAE25}"/>
              </a:ext>
            </a:extLst>
          </p:cNvPr>
          <p:cNvSpPr/>
          <p:nvPr/>
        </p:nvSpPr>
        <p:spPr>
          <a:xfrm>
            <a:off x="5791200" y="5581403"/>
            <a:ext cx="1371600" cy="1021277"/>
          </a:xfrm>
          <a:prstGeom prst="rect">
            <a:avLst/>
          </a:prstGeom>
          <a:solidFill>
            <a:schemeClr val="bg1"/>
          </a:solidFill>
          <a:ln w="127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14" name="Picture 413">
            <a:extLst>
              <a:ext uri="{FF2B5EF4-FFF2-40B4-BE49-F238E27FC236}">
                <a16:creationId xmlns:a16="http://schemas.microsoft.com/office/drawing/2014/main" id="{F45122D2-2AE6-20D6-02EC-A160A817A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400" y="5593525"/>
            <a:ext cx="1154999" cy="438150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64024E83-06FD-9B8C-C32F-314AA1CB1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524" y="6107874"/>
            <a:ext cx="1154875" cy="445325"/>
          </a:xfrm>
          <a:prstGeom prst="rect">
            <a:avLst/>
          </a:prstGeom>
        </p:spPr>
      </p:pic>
      <p:sp>
        <p:nvSpPr>
          <p:cNvPr id="416" name="TextBox 415">
            <a:extLst>
              <a:ext uri="{FF2B5EF4-FFF2-40B4-BE49-F238E27FC236}">
                <a16:creationId xmlns:a16="http://schemas.microsoft.com/office/drawing/2014/main" id="{47FF8953-00ED-AF3D-571A-20800751BC23}"/>
              </a:ext>
            </a:extLst>
          </p:cNvPr>
          <p:cNvSpPr txBox="1"/>
          <p:nvPr/>
        </p:nvSpPr>
        <p:spPr>
          <a:xfrm>
            <a:off x="5826825" y="6260275"/>
            <a:ext cx="453148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5DB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J515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271C76C8-9000-CB5B-722D-F2286EB2C123}"/>
              </a:ext>
            </a:extLst>
          </p:cNvPr>
          <p:cNvSpPr txBox="1"/>
          <p:nvPr/>
        </p:nvSpPr>
        <p:spPr>
          <a:xfrm>
            <a:off x="6272150" y="5750625"/>
            <a:ext cx="453148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5DB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J516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760E27F5-618E-4871-A9A6-B0DBEE6B5646}"/>
              </a:ext>
            </a:extLst>
          </p:cNvPr>
          <p:cNvSpPr txBox="1"/>
          <p:nvPr/>
        </p:nvSpPr>
        <p:spPr>
          <a:xfrm>
            <a:off x="6524500" y="4753100"/>
            <a:ext cx="453148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5DB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54J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591D0C83-2B48-221C-98F1-ABDB62A5E587}"/>
              </a:ext>
            </a:extLst>
          </p:cNvPr>
          <p:cNvSpPr txBox="1"/>
          <p:nvPr/>
        </p:nvSpPr>
        <p:spPr>
          <a:xfrm>
            <a:off x="6400800" y="3403600"/>
            <a:ext cx="620887" cy="29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4FE97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49J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F101077F-8566-0A9E-2566-5898DBD4C9EA}"/>
              </a:ext>
            </a:extLst>
          </p:cNvPr>
          <p:cNvSpPr txBox="1"/>
          <p:nvPr/>
        </p:nvSpPr>
        <p:spPr>
          <a:xfrm>
            <a:off x="5943600" y="2895600"/>
            <a:ext cx="6208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4FE97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410J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3E7BD5C7-3509-C841-5ECD-534341C8D28F}"/>
              </a:ext>
            </a:extLst>
          </p:cNvPr>
          <p:cNvSpPr txBox="1"/>
          <p:nvPr/>
        </p:nvSpPr>
        <p:spPr>
          <a:xfrm>
            <a:off x="6477000" y="2514600"/>
            <a:ext cx="6208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4FE97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411J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6726FA7B-51A1-8058-2896-322A07764D79}"/>
              </a:ext>
            </a:extLst>
          </p:cNvPr>
          <p:cNvSpPr txBox="1"/>
          <p:nvPr/>
        </p:nvSpPr>
        <p:spPr>
          <a:xfrm>
            <a:off x="7434200" y="2402775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954CC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211J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3E62C3DD-27C7-BBFD-7D12-A6DAF9E3AC2A}"/>
              </a:ext>
            </a:extLst>
          </p:cNvPr>
          <p:cNvSpPr txBox="1"/>
          <p:nvPr/>
        </p:nvSpPr>
        <p:spPr>
          <a:xfrm>
            <a:off x="7434200" y="2719450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954CC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210J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5A444E74-F88E-0B59-6489-BE31D11C13C5}"/>
              </a:ext>
            </a:extLst>
          </p:cNvPr>
          <p:cNvSpPr txBox="1"/>
          <p:nvPr/>
        </p:nvSpPr>
        <p:spPr>
          <a:xfrm>
            <a:off x="7434200" y="3048000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954CC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29J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D7701D63-D59F-CADD-070F-5C7390AC9885}"/>
              </a:ext>
            </a:extLst>
          </p:cNvPr>
          <p:cNvSpPr txBox="1"/>
          <p:nvPr/>
        </p:nvSpPr>
        <p:spPr>
          <a:xfrm>
            <a:off x="7457950" y="3393375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954CC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28J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BAC5C781-9AF6-F3B1-04E9-53BC0F36AEBA}"/>
              </a:ext>
            </a:extLst>
          </p:cNvPr>
          <p:cNvSpPr txBox="1"/>
          <p:nvPr/>
        </p:nvSpPr>
        <p:spPr>
          <a:xfrm>
            <a:off x="7438900" y="3698175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954CC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27J</a:t>
            </a:r>
          </a:p>
        </p:txBody>
      </p:sp>
      <p:grpSp>
        <p:nvGrpSpPr>
          <p:cNvPr id="1557" name="Group 1556">
            <a:extLst>
              <a:ext uri="{FF2B5EF4-FFF2-40B4-BE49-F238E27FC236}">
                <a16:creationId xmlns:a16="http://schemas.microsoft.com/office/drawing/2014/main" id="{3962E2CD-F5AE-175A-6F3D-82E65880E196}"/>
              </a:ext>
            </a:extLst>
          </p:cNvPr>
          <p:cNvGrpSpPr/>
          <p:nvPr/>
        </p:nvGrpSpPr>
        <p:grpSpPr>
          <a:xfrm>
            <a:off x="3284107" y="6050316"/>
            <a:ext cx="2176185" cy="577296"/>
            <a:chOff x="3284107" y="6050316"/>
            <a:chExt cx="2176185" cy="577296"/>
          </a:xfrm>
        </p:grpSpPr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54793E4-EC3C-6627-D3C0-9636CC7F4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3275" y="6115050"/>
              <a:ext cx="906033" cy="471774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4ECF3ECA-FF33-F5B0-7D81-657E740F3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24323" r="17917" b="5367"/>
            <a:stretch/>
          </p:blipFill>
          <p:spPr>
            <a:xfrm>
              <a:off x="4520397" y="6119613"/>
              <a:ext cx="847559" cy="460808"/>
            </a:xfrm>
            <a:prstGeom prst="rect">
              <a:avLst/>
            </a:prstGeom>
          </p:spPr>
        </p:pic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D418D0-8C69-3762-0881-4C04B16641F4}"/>
                </a:ext>
              </a:extLst>
            </p:cNvPr>
            <p:cNvSpPr/>
            <p:nvPr/>
          </p:nvSpPr>
          <p:spPr>
            <a:xfrm>
              <a:off x="3284107" y="6050316"/>
              <a:ext cx="1019437" cy="2470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Die Keep area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E5F3DEE-2A6E-0475-EB22-E7FF7B49C74A}"/>
                </a:ext>
              </a:extLst>
            </p:cNvPr>
            <p:cNvSpPr/>
            <p:nvPr/>
          </p:nvSpPr>
          <p:spPr>
            <a:xfrm>
              <a:off x="4440855" y="6063016"/>
              <a:ext cx="1019437" cy="2470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Die Keep area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B0E4AEE1-9AFB-D5C6-18BC-32A80C8FCDEE}"/>
                </a:ext>
              </a:extLst>
            </p:cNvPr>
            <p:cNvSpPr/>
            <p:nvPr/>
          </p:nvSpPr>
          <p:spPr>
            <a:xfrm>
              <a:off x="3548118" y="6403675"/>
              <a:ext cx="510689" cy="2239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64m</a:t>
              </a:r>
              <a:r>
                <a:rPr kumimoji="0" lang="en-US" sz="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1932AE39-29DA-4051-6E71-28438BE661AE}"/>
                </a:ext>
              </a:extLst>
            </p:cNvPr>
            <p:cNvSpPr/>
            <p:nvPr/>
          </p:nvSpPr>
          <p:spPr>
            <a:xfrm>
              <a:off x="4704866" y="6390975"/>
              <a:ext cx="510689" cy="2239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52m</a:t>
              </a:r>
              <a:r>
                <a:rPr kumimoji="0" lang="en-US" sz="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436" name="TextBox 435">
            <a:extLst>
              <a:ext uri="{FF2B5EF4-FFF2-40B4-BE49-F238E27FC236}">
                <a16:creationId xmlns:a16="http://schemas.microsoft.com/office/drawing/2014/main" id="{247D5F2C-3A48-044C-1D4D-29F2D80F6232}"/>
              </a:ext>
            </a:extLst>
          </p:cNvPr>
          <p:cNvSpPr txBox="1"/>
          <p:nvPr/>
        </p:nvSpPr>
        <p:spPr>
          <a:xfrm>
            <a:off x="7672450" y="4612575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CC00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103S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5967BCE-B92C-AC6B-0316-DB20EF5AA783}"/>
              </a:ext>
            </a:extLst>
          </p:cNvPr>
          <p:cNvSpPr txBox="1"/>
          <p:nvPr/>
        </p:nvSpPr>
        <p:spPr>
          <a:xfrm>
            <a:off x="8012875" y="5996050"/>
            <a:ext cx="4313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75DB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501J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44B2F029-BFBC-19FB-4C50-BAF5DA34014F}"/>
              </a:ext>
            </a:extLst>
          </p:cNvPr>
          <p:cNvSpPr txBox="1"/>
          <p:nvPr/>
        </p:nvSpPr>
        <p:spPr>
          <a:xfrm>
            <a:off x="8869875" y="4788725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66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182S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93E55259-624D-B3BF-ABA7-837E3489310D}"/>
              </a:ext>
            </a:extLst>
          </p:cNvPr>
          <p:cNvSpPr txBox="1"/>
          <p:nvPr/>
        </p:nvSpPr>
        <p:spPr>
          <a:xfrm>
            <a:off x="8888925" y="5188775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954CC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22S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FF2955DA-0D9F-C5C4-9261-BDD2BF536B39}"/>
              </a:ext>
            </a:extLst>
          </p:cNvPr>
          <p:cNvSpPr txBox="1"/>
          <p:nvPr/>
        </p:nvSpPr>
        <p:spPr>
          <a:xfrm>
            <a:off x="8850825" y="5617400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954CC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24S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1B6DB1CD-2AA6-424A-2760-07CF57D2FEC9}"/>
              </a:ext>
            </a:extLst>
          </p:cNvPr>
          <p:cNvSpPr txBox="1"/>
          <p:nvPr/>
        </p:nvSpPr>
        <p:spPr>
          <a:xfrm>
            <a:off x="8812725" y="6026975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9954CC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21S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E372F2DA-E2DE-DD07-D2D6-E81D6F646A74}"/>
              </a:ext>
            </a:extLst>
          </p:cNvPr>
          <p:cNvSpPr txBox="1"/>
          <p:nvPr/>
        </p:nvSpPr>
        <p:spPr>
          <a:xfrm>
            <a:off x="7860475" y="5274625"/>
            <a:ext cx="5445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66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185J</a:t>
            </a:r>
          </a:p>
        </p:txBody>
      </p: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4B1DA4FC-07EA-BCF3-1BCE-89EE7C2829A2}"/>
              </a:ext>
            </a:extLst>
          </p:cNvPr>
          <p:cNvGrpSpPr/>
          <p:nvPr/>
        </p:nvGrpSpPr>
        <p:grpSpPr>
          <a:xfrm>
            <a:off x="7122225" y="6148450"/>
            <a:ext cx="1337215" cy="472795"/>
            <a:chOff x="9485594" y="4021063"/>
            <a:chExt cx="1337215" cy="472795"/>
          </a:xfrm>
        </p:grpSpPr>
        <p:pic>
          <p:nvPicPr>
            <p:cNvPr id="444" name="Picture 443">
              <a:extLst>
                <a:ext uri="{FF2B5EF4-FFF2-40B4-BE49-F238E27FC236}">
                  <a16:creationId xmlns:a16="http://schemas.microsoft.com/office/drawing/2014/main" id="{0B39E5FD-10FC-C06B-0B42-BD604808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85" t="38141" r="30871" b="4878"/>
            <a:stretch/>
          </p:blipFill>
          <p:spPr>
            <a:xfrm flipH="1">
              <a:off x="9684571" y="4130320"/>
              <a:ext cx="862012" cy="330200"/>
            </a:xfrm>
            <a:prstGeom prst="rect">
              <a:avLst/>
            </a:prstGeom>
          </p:spPr>
        </p:pic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9C7A159B-6A06-10E3-CB16-9CD264F423A4}"/>
                </a:ext>
              </a:extLst>
            </p:cNvPr>
            <p:cNvSpPr/>
            <p:nvPr/>
          </p:nvSpPr>
          <p:spPr>
            <a:xfrm>
              <a:off x="9485594" y="4021063"/>
              <a:ext cx="1337215" cy="2470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Move Shell Die Keep</a:t>
              </a: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6341A412-E671-35A4-39AD-D271B2F12B97}"/>
                </a:ext>
              </a:extLst>
            </p:cNvPr>
            <p:cNvSpPr/>
            <p:nvPr/>
          </p:nvSpPr>
          <p:spPr>
            <a:xfrm>
              <a:off x="9888815" y="4258777"/>
              <a:ext cx="510689" cy="235081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54m</a:t>
              </a:r>
              <a:r>
                <a:rPr kumimoji="0" lang="en-US" sz="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50B8B26-A26A-EEF9-FBC5-B91BD1E6A697}"/>
              </a:ext>
            </a:extLst>
          </p:cNvPr>
          <p:cNvGrpSpPr/>
          <p:nvPr/>
        </p:nvGrpSpPr>
        <p:grpSpPr>
          <a:xfrm>
            <a:off x="7239000" y="3803075"/>
            <a:ext cx="2583261" cy="533905"/>
            <a:chOff x="7296562" y="6119101"/>
            <a:chExt cx="2583261" cy="533905"/>
          </a:xfrm>
        </p:grpSpPr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A5815C8A-23A8-906F-4EEE-B01E11497C41}"/>
                </a:ext>
              </a:extLst>
            </p:cNvPr>
            <p:cNvSpPr/>
            <p:nvPr/>
          </p:nvSpPr>
          <p:spPr>
            <a:xfrm>
              <a:off x="8858660" y="6178268"/>
              <a:ext cx="1001890" cy="404958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226C83FA-0509-190C-C1BF-514E3356E83F}"/>
                </a:ext>
              </a:extLst>
            </p:cNvPr>
            <p:cNvSpPr/>
            <p:nvPr/>
          </p:nvSpPr>
          <p:spPr>
            <a:xfrm>
              <a:off x="7296562" y="6232264"/>
              <a:ext cx="1132803" cy="381896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49" name="50C525BC-C625-4E22-95AA-FB5449D26DFD" descr="DA7A01D991C9F4F9A9735E1CBF4759483EDC99A3.jpg">
              <a:extLst>
                <a:ext uri="{FF2B5EF4-FFF2-40B4-BE49-F238E27FC236}">
                  <a16:creationId xmlns:a16="http://schemas.microsoft.com/office/drawing/2014/main" id="{3D5B8CE2-1D92-4A0D-76AA-8A3048B197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600" r="41851"/>
            <a:stretch/>
          </p:blipFill>
          <p:spPr bwMode="auto">
            <a:xfrm>
              <a:off x="7315200" y="6248400"/>
              <a:ext cx="1124362" cy="367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" name="6C7AA207-0576-4B20-9EC4-43124DF83A50" descr="201C7DC3FD2EB1C8426E54BCA71A4492E647FD6F.jpg">
              <a:extLst>
                <a:ext uri="{FF2B5EF4-FFF2-40B4-BE49-F238E27FC236}">
                  <a16:creationId xmlns:a16="http://schemas.microsoft.com/office/drawing/2014/main" id="{0270A6CB-997B-67F0-A33B-2ED51E1FDE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781" t="34945" r="27555" b="23471"/>
            <a:stretch/>
          </p:blipFill>
          <p:spPr bwMode="auto">
            <a:xfrm>
              <a:off x="8889924" y="6188662"/>
              <a:ext cx="93835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AD61E3BE-F3EA-A9C6-AFAC-7779E00C3354}"/>
                </a:ext>
              </a:extLst>
            </p:cNvPr>
            <p:cNvSpPr/>
            <p:nvPr/>
          </p:nvSpPr>
          <p:spPr>
            <a:xfrm>
              <a:off x="7676628" y="6210749"/>
              <a:ext cx="1019437" cy="2470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r>
                <a:rPr kumimoji="0" lang="en-US" sz="9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PAD</a:t>
              </a: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39F52A0-04FB-5D1E-FE61-D43A22901C68}"/>
                </a:ext>
              </a:extLst>
            </p:cNvPr>
            <p:cNvSpPr/>
            <p:nvPr/>
          </p:nvSpPr>
          <p:spPr>
            <a:xfrm>
              <a:off x="7929881" y="6429069"/>
              <a:ext cx="510689" cy="2239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54m</a:t>
              </a:r>
              <a:r>
                <a:rPr kumimoji="0" lang="en-US" sz="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890BF02-8B94-A2DC-3682-9649316B5745}"/>
                </a:ext>
              </a:extLst>
            </p:cNvPr>
            <p:cNvSpPr/>
            <p:nvPr/>
          </p:nvSpPr>
          <p:spPr>
            <a:xfrm>
              <a:off x="8860386" y="6119101"/>
              <a:ext cx="1019437" cy="2470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r>
                <a:rPr kumimoji="0" lang="en-US" sz="10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nd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Screen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FC608D4E-E243-3B2D-CDDE-1D27859633BC}"/>
                </a:ext>
              </a:extLst>
            </p:cNvPr>
            <p:cNvSpPr/>
            <p:nvPr/>
          </p:nvSpPr>
          <p:spPr>
            <a:xfrm>
              <a:off x="9125362" y="6354626"/>
              <a:ext cx="510689" cy="2239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60m</a:t>
              </a:r>
              <a:r>
                <a:rPr kumimoji="0" lang="en-US" sz="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456" name="TextBox 455">
            <a:extLst>
              <a:ext uri="{FF2B5EF4-FFF2-40B4-BE49-F238E27FC236}">
                <a16:creationId xmlns:a16="http://schemas.microsoft.com/office/drawing/2014/main" id="{A0560434-9315-F454-1040-6DBFF3ED2D18}"/>
              </a:ext>
            </a:extLst>
          </p:cNvPr>
          <p:cNvSpPr txBox="1"/>
          <p:nvPr/>
        </p:nvSpPr>
        <p:spPr>
          <a:xfrm>
            <a:off x="7872350" y="5586350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CC00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101S</a:t>
            </a:r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43D5C042-DCB0-E17C-5A50-95B831C8C4CD}"/>
              </a:ext>
            </a:extLst>
          </p:cNvPr>
          <p:cNvGrpSpPr/>
          <p:nvPr/>
        </p:nvGrpSpPr>
        <p:grpSpPr>
          <a:xfrm>
            <a:off x="7239000" y="5184511"/>
            <a:ext cx="166919" cy="309427"/>
            <a:chOff x="7239000" y="5184511"/>
            <a:chExt cx="166919" cy="309427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2E89131B-2B2B-7736-EE38-8AE962F469BF}"/>
                </a:ext>
              </a:extLst>
            </p:cNvPr>
            <p:cNvSpPr/>
            <p:nvPr/>
          </p:nvSpPr>
          <p:spPr>
            <a:xfrm>
              <a:off x="7239001" y="5184511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80BFB8E4-0689-EC6A-88B9-E7A7B45D51F0}"/>
                </a:ext>
              </a:extLst>
            </p:cNvPr>
            <p:cNvSpPr/>
            <p:nvPr/>
          </p:nvSpPr>
          <p:spPr>
            <a:xfrm>
              <a:off x="7239000" y="5345875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B9F5014C-25AE-35AE-C803-0C32592C8B32}"/>
              </a:ext>
            </a:extLst>
          </p:cNvPr>
          <p:cNvGrpSpPr/>
          <p:nvPr/>
        </p:nvGrpSpPr>
        <p:grpSpPr>
          <a:xfrm>
            <a:off x="8693725" y="6189025"/>
            <a:ext cx="1337215" cy="472795"/>
            <a:chOff x="9485594" y="4021063"/>
            <a:chExt cx="1337215" cy="472795"/>
          </a:xfrm>
        </p:grpSpPr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2DAE795D-853B-02BC-04A4-36DB407A4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85" t="38141" r="30871" b="4878"/>
            <a:stretch/>
          </p:blipFill>
          <p:spPr>
            <a:xfrm flipH="1">
              <a:off x="9684571" y="4130320"/>
              <a:ext cx="862012" cy="330200"/>
            </a:xfrm>
            <a:prstGeom prst="rect">
              <a:avLst/>
            </a:prstGeom>
          </p:spPr>
        </p:pic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AA17F553-9B93-5C35-419E-3F4A5AB46A3F}"/>
                </a:ext>
              </a:extLst>
            </p:cNvPr>
            <p:cNvSpPr/>
            <p:nvPr/>
          </p:nvSpPr>
          <p:spPr>
            <a:xfrm>
              <a:off x="9485594" y="4021063"/>
              <a:ext cx="1337215" cy="2470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Move Shell Die Keep</a:t>
              </a: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A2FA3788-B6D3-3203-7DB9-970F1F1BA2F8}"/>
                </a:ext>
              </a:extLst>
            </p:cNvPr>
            <p:cNvSpPr/>
            <p:nvPr/>
          </p:nvSpPr>
          <p:spPr>
            <a:xfrm>
              <a:off x="9888815" y="4258777"/>
              <a:ext cx="510689" cy="235081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60m</a:t>
              </a:r>
              <a:r>
                <a:rPr kumimoji="0" lang="en-US" sz="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FF"/>
                  </a:solidFill>
                  <a:effectLst/>
                  <a:highlight>
                    <a:srgbClr val="C0C0C0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F0B1D5C5-F2D8-022F-2F48-973B8034D352}"/>
              </a:ext>
            </a:extLst>
          </p:cNvPr>
          <p:cNvGrpSpPr/>
          <p:nvPr/>
        </p:nvGrpSpPr>
        <p:grpSpPr>
          <a:xfrm>
            <a:off x="8703625" y="2209800"/>
            <a:ext cx="1319052" cy="1579671"/>
            <a:chOff x="10439400" y="1143000"/>
            <a:chExt cx="1319052" cy="1579671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46268ABB-175B-687B-FB2F-4C78E88F4801}"/>
                </a:ext>
              </a:extLst>
            </p:cNvPr>
            <p:cNvGrpSpPr/>
            <p:nvPr/>
          </p:nvGrpSpPr>
          <p:grpSpPr>
            <a:xfrm>
              <a:off x="10515600" y="1143000"/>
              <a:ext cx="1128156" cy="1579671"/>
              <a:chOff x="8763988" y="2256059"/>
              <a:chExt cx="1128156" cy="1579671"/>
            </a:xfrm>
          </p:grpSpPr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EB1090E8-5AAE-5F05-3A09-41D4B48F2D36}"/>
                  </a:ext>
                </a:extLst>
              </p:cNvPr>
              <p:cNvSpPr/>
              <p:nvPr/>
            </p:nvSpPr>
            <p:spPr>
              <a:xfrm>
                <a:off x="8854002" y="2293026"/>
                <a:ext cx="774700" cy="3175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E30D1F3F-88AC-22E5-1F01-B2CF86291EF4}"/>
                  </a:ext>
                </a:extLst>
              </p:cNvPr>
              <p:cNvSpPr/>
              <p:nvPr/>
            </p:nvSpPr>
            <p:spPr>
              <a:xfrm>
                <a:off x="8854002" y="3372526"/>
                <a:ext cx="774700" cy="3175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F73B3CCC-51AA-CBEB-5B20-DE7FA002B7E8}"/>
                  </a:ext>
                </a:extLst>
              </p:cNvPr>
              <p:cNvSpPr/>
              <p:nvPr/>
            </p:nvSpPr>
            <p:spPr>
              <a:xfrm rot="5400000">
                <a:off x="8538230" y="2481817"/>
                <a:ext cx="1579671" cy="11281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AD55A8A8-FCE8-86A3-4223-ED6719D3EDBD}"/>
                  </a:ext>
                </a:extLst>
              </p:cNvPr>
              <p:cNvGrpSpPr/>
              <p:nvPr/>
            </p:nvGrpSpPr>
            <p:grpSpPr>
              <a:xfrm rot="16200000">
                <a:off x="9010785" y="2266815"/>
                <a:ext cx="626812" cy="817581"/>
                <a:chOff x="5938417" y="2577989"/>
                <a:chExt cx="626812" cy="633155"/>
              </a:xfrm>
            </p:grpSpPr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F1ACEF5F-7E51-A145-661A-79FC1FCA72C8}"/>
                    </a:ext>
                  </a:extLst>
                </p:cNvPr>
                <p:cNvGrpSpPr/>
                <p:nvPr/>
              </p:nvGrpSpPr>
              <p:grpSpPr>
                <a:xfrm>
                  <a:off x="5938417" y="2577989"/>
                  <a:ext cx="626812" cy="318331"/>
                  <a:chOff x="2041960" y="5666530"/>
                  <a:chExt cx="626812" cy="362130"/>
                </a:xfrm>
              </p:grpSpPr>
              <p:grpSp>
                <p:nvGrpSpPr>
                  <p:cNvPr id="549" name="Group 548">
                    <a:extLst>
                      <a:ext uri="{FF2B5EF4-FFF2-40B4-BE49-F238E27FC236}">
                        <a16:creationId xmlns:a16="http://schemas.microsoft.com/office/drawing/2014/main" id="{C40ECCBA-B1FC-DADC-1951-6C5BCED523A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913804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70" name="Rectangle 569">
                      <a:extLst>
                        <a:ext uri="{FF2B5EF4-FFF2-40B4-BE49-F238E27FC236}">
                          <a16:creationId xmlns:a16="http://schemas.microsoft.com/office/drawing/2014/main" id="{4F8211DA-B7F4-5A0F-5BFB-3F6BAEA5FA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1" name="Rectangle 570">
                      <a:extLst>
                        <a:ext uri="{FF2B5EF4-FFF2-40B4-BE49-F238E27FC236}">
                          <a16:creationId xmlns:a16="http://schemas.microsoft.com/office/drawing/2014/main" id="{C02038F2-77BC-8D38-24AC-B94287209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2" name="Rectangle 571">
                      <a:extLst>
                        <a:ext uri="{FF2B5EF4-FFF2-40B4-BE49-F238E27FC236}">
                          <a16:creationId xmlns:a16="http://schemas.microsoft.com/office/drawing/2014/main" id="{EA0BB905-AB90-2809-3B1F-75EE483C0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3" name="Rectangle 572">
                      <a:extLst>
                        <a:ext uri="{FF2B5EF4-FFF2-40B4-BE49-F238E27FC236}">
                          <a16:creationId xmlns:a16="http://schemas.microsoft.com/office/drawing/2014/main" id="{1062B903-55B0-8935-4F96-C47D2B94A6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50" name="Group 549">
                    <a:extLst>
                      <a:ext uri="{FF2B5EF4-FFF2-40B4-BE49-F238E27FC236}">
                        <a16:creationId xmlns:a16="http://schemas.microsoft.com/office/drawing/2014/main" id="{DCF894D5-869A-27F7-3714-F34024581A8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041395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66" name="Rectangle 565">
                      <a:extLst>
                        <a:ext uri="{FF2B5EF4-FFF2-40B4-BE49-F238E27FC236}">
                          <a16:creationId xmlns:a16="http://schemas.microsoft.com/office/drawing/2014/main" id="{9F8BC9C9-F49E-B245-BE60-60DB83EDCE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7" name="Rectangle 566">
                      <a:extLst>
                        <a:ext uri="{FF2B5EF4-FFF2-40B4-BE49-F238E27FC236}">
                          <a16:creationId xmlns:a16="http://schemas.microsoft.com/office/drawing/2014/main" id="{87439D99-1F7D-DB3B-ACE0-AB1BB974B0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8" name="Rectangle 567">
                      <a:extLst>
                        <a:ext uri="{FF2B5EF4-FFF2-40B4-BE49-F238E27FC236}">
                          <a16:creationId xmlns:a16="http://schemas.microsoft.com/office/drawing/2014/main" id="{1DC8078E-EB3F-380C-FFCD-E426942CB9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9" name="Rectangle 568">
                      <a:extLst>
                        <a:ext uri="{FF2B5EF4-FFF2-40B4-BE49-F238E27FC236}">
                          <a16:creationId xmlns:a16="http://schemas.microsoft.com/office/drawing/2014/main" id="{D0E0EE79-A14C-D28F-EA27-3BE45141B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51" name="Group 550">
                    <a:extLst>
                      <a:ext uri="{FF2B5EF4-FFF2-40B4-BE49-F238E27FC236}">
                        <a16:creationId xmlns:a16="http://schemas.microsoft.com/office/drawing/2014/main" id="{29178754-231C-F938-9F37-F08BEB4E981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168985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62" name="Rectangle 561">
                      <a:extLst>
                        <a:ext uri="{FF2B5EF4-FFF2-40B4-BE49-F238E27FC236}">
                          <a16:creationId xmlns:a16="http://schemas.microsoft.com/office/drawing/2014/main" id="{4479D3E3-92EE-7002-A935-70891144D3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3" name="Rectangle 562">
                      <a:extLst>
                        <a:ext uri="{FF2B5EF4-FFF2-40B4-BE49-F238E27FC236}">
                          <a16:creationId xmlns:a16="http://schemas.microsoft.com/office/drawing/2014/main" id="{69324FF4-70FF-1A9F-622C-FCB8D6D20B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4" name="Rectangle 563">
                      <a:extLst>
                        <a:ext uri="{FF2B5EF4-FFF2-40B4-BE49-F238E27FC236}">
                          <a16:creationId xmlns:a16="http://schemas.microsoft.com/office/drawing/2014/main" id="{6EA05D3A-1BB9-11C6-BE28-0FD7E92958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5" name="Rectangle 564">
                      <a:extLst>
                        <a:ext uri="{FF2B5EF4-FFF2-40B4-BE49-F238E27FC236}">
                          <a16:creationId xmlns:a16="http://schemas.microsoft.com/office/drawing/2014/main" id="{E6512EF7-96E3-8777-B80D-8D0A8A7377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52" name="Group 551">
                    <a:extLst>
                      <a:ext uri="{FF2B5EF4-FFF2-40B4-BE49-F238E27FC236}">
                        <a16:creationId xmlns:a16="http://schemas.microsoft.com/office/drawing/2014/main" id="{02CE9A06-B9F2-2C5E-6A05-58A18744165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296576" y="5794686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58" name="Rectangle 557">
                      <a:extLst>
                        <a:ext uri="{FF2B5EF4-FFF2-40B4-BE49-F238E27FC236}">
                          <a16:creationId xmlns:a16="http://schemas.microsoft.com/office/drawing/2014/main" id="{D329777B-DA08-0837-6AA4-10C257912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59" name="Rectangle 558">
                      <a:extLst>
                        <a:ext uri="{FF2B5EF4-FFF2-40B4-BE49-F238E27FC236}">
                          <a16:creationId xmlns:a16="http://schemas.microsoft.com/office/drawing/2014/main" id="{C5E78487-E436-4329-BF05-BB9FF381C3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0" name="Rectangle 559">
                      <a:extLst>
                        <a:ext uri="{FF2B5EF4-FFF2-40B4-BE49-F238E27FC236}">
                          <a16:creationId xmlns:a16="http://schemas.microsoft.com/office/drawing/2014/main" id="{984E890D-2651-96C9-FF43-4BA233BA4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1" name="Rectangle 560">
                      <a:extLst>
                        <a:ext uri="{FF2B5EF4-FFF2-40B4-BE49-F238E27FC236}">
                          <a16:creationId xmlns:a16="http://schemas.microsoft.com/office/drawing/2014/main" id="{F2103623-2EA3-2A20-E03D-343F1A9DD0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53" name="Group 552">
                    <a:extLst>
                      <a:ext uri="{FF2B5EF4-FFF2-40B4-BE49-F238E27FC236}">
                        <a16:creationId xmlns:a16="http://schemas.microsoft.com/office/drawing/2014/main" id="{8FA66B13-7588-581E-A207-175CA6F9ACF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434799" y="5794686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54" name="Rectangle 553">
                      <a:extLst>
                        <a:ext uri="{FF2B5EF4-FFF2-40B4-BE49-F238E27FC236}">
                          <a16:creationId xmlns:a16="http://schemas.microsoft.com/office/drawing/2014/main" id="{AD3CF90A-DE70-7E7C-31DB-7CAD2050D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55" name="Rectangle 554">
                      <a:extLst>
                        <a:ext uri="{FF2B5EF4-FFF2-40B4-BE49-F238E27FC236}">
                          <a16:creationId xmlns:a16="http://schemas.microsoft.com/office/drawing/2014/main" id="{9E21376F-100F-CEDC-CD94-3B4E6667F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56" name="Rectangle 555">
                      <a:extLst>
                        <a:ext uri="{FF2B5EF4-FFF2-40B4-BE49-F238E27FC236}">
                          <a16:creationId xmlns:a16="http://schemas.microsoft.com/office/drawing/2014/main" id="{5CD968E8-32C3-F70E-5243-27445D931C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57" name="Rectangle 556">
                      <a:extLst>
                        <a:ext uri="{FF2B5EF4-FFF2-40B4-BE49-F238E27FC236}">
                          <a16:creationId xmlns:a16="http://schemas.microsoft.com/office/drawing/2014/main" id="{729BEB3D-54C5-AADE-71AB-F7A88C800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3" name="Group 522">
                  <a:extLst>
                    <a:ext uri="{FF2B5EF4-FFF2-40B4-BE49-F238E27FC236}">
                      <a16:creationId xmlns:a16="http://schemas.microsoft.com/office/drawing/2014/main" id="{E5733504-4461-D52B-37D2-BC5954993AE2}"/>
                    </a:ext>
                  </a:extLst>
                </p:cNvPr>
                <p:cNvGrpSpPr/>
                <p:nvPr/>
              </p:nvGrpSpPr>
              <p:grpSpPr>
                <a:xfrm>
                  <a:off x="5938417" y="2892813"/>
                  <a:ext cx="626812" cy="318331"/>
                  <a:chOff x="2041960" y="5666530"/>
                  <a:chExt cx="626812" cy="362130"/>
                </a:xfrm>
              </p:grpSpPr>
              <p:grpSp>
                <p:nvGrpSpPr>
                  <p:cNvPr id="524" name="Group 523">
                    <a:extLst>
                      <a:ext uri="{FF2B5EF4-FFF2-40B4-BE49-F238E27FC236}">
                        <a16:creationId xmlns:a16="http://schemas.microsoft.com/office/drawing/2014/main" id="{7F73F331-7FE8-8D2B-E50E-F0884A111A4E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913804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45" name="Rectangle 544">
                      <a:extLst>
                        <a:ext uri="{FF2B5EF4-FFF2-40B4-BE49-F238E27FC236}">
                          <a16:creationId xmlns:a16="http://schemas.microsoft.com/office/drawing/2014/main" id="{8F95025D-60B0-AFD7-791E-90EA88BEC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6" name="Rectangle 545">
                      <a:extLst>
                        <a:ext uri="{FF2B5EF4-FFF2-40B4-BE49-F238E27FC236}">
                          <a16:creationId xmlns:a16="http://schemas.microsoft.com/office/drawing/2014/main" id="{F86CE3FC-FE94-E236-F686-0FF924F8B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7" name="Rectangle 546">
                      <a:extLst>
                        <a:ext uri="{FF2B5EF4-FFF2-40B4-BE49-F238E27FC236}">
                          <a16:creationId xmlns:a16="http://schemas.microsoft.com/office/drawing/2014/main" id="{1B7656D7-AB96-DC81-C39B-5BD6921A47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8" name="Rectangle 547">
                      <a:extLst>
                        <a:ext uri="{FF2B5EF4-FFF2-40B4-BE49-F238E27FC236}">
                          <a16:creationId xmlns:a16="http://schemas.microsoft.com/office/drawing/2014/main" id="{2296A9F4-A82F-0038-3317-11693890B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25" name="Group 524">
                    <a:extLst>
                      <a:ext uri="{FF2B5EF4-FFF2-40B4-BE49-F238E27FC236}">
                        <a16:creationId xmlns:a16="http://schemas.microsoft.com/office/drawing/2014/main" id="{036EFC7F-2771-7F8A-F37B-E1CE638305BD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041395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41" name="Rectangle 540">
                      <a:extLst>
                        <a:ext uri="{FF2B5EF4-FFF2-40B4-BE49-F238E27FC236}">
                          <a16:creationId xmlns:a16="http://schemas.microsoft.com/office/drawing/2014/main" id="{6F1365BA-8979-1587-A7C3-5051165C4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2" name="Rectangle 541">
                      <a:extLst>
                        <a:ext uri="{FF2B5EF4-FFF2-40B4-BE49-F238E27FC236}">
                          <a16:creationId xmlns:a16="http://schemas.microsoft.com/office/drawing/2014/main" id="{A7E5A114-2390-CF22-F196-F14207813B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3" name="Rectangle 542">
                      <a:extLst>
                        <a:ext uri="{FF2B5EF4-FFF2-40B4-BE49-F238E27FC236}">
                          <a16:creationId xmlns:a16="http://schemas.microsoft.com/office/drawing/2014/main" id="{E7E1392F-34EC-2436-8C9D-AE58F23162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4" name="Rectangle 543">
                      <a:extLst>
                        <a:ext uri="{FF2B5EF4-FFF2-40B4-BE49-F238E27FC236}">
                          <a16:creationId xmlns:a16="http://schemas.microsoft.com/office/drawing/2014/main" id="{513B7014-001F-BAA8-ABD0-551380F821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26" name="Group 525">
                    <a:extLst>
                      <a:ext uri="{FF2B5EF4-FFF2-40B4-BE49-F238E27FC236}">
                        <a16:creationId xmlns:a16="http://schemas.microsoft.com/office/drawing/2014/main" id="{BEAFE6CA-8EFA-A016-3B99-95D7500C39A0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168985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37" name="Rectangle 536">
                      <a:extLst>
                        <a:ext uri="{FF2B5EF4-FFF2-40B4-BE49-F238E27FC236}">
                          <a16:creationId xmlns:a16="http://schemas.microsoft.com/office/drawing/2014/main" id="{AD3081EC-1BCA-D8B3-A25A-109DDC084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8" name="Rectangle 537">
                      <a:extLst>
                        <a:ext uri="{FF2B5EF4-FFF2-40B4-BE49-F238E27FC236}">
                          <a16:creationId xmlns:a16="http://schemas.microsoft.com/office/drawing/2014/main" id="{0CB06A2B-64D2-8452-D102-C4B13C66BF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9" name="Rectangle 538">
                      <a:extLst>
                        <a:ext uri="{FF2B5EF4-FFF2-40B4-BE49-F238E27FC236}">
                          <a16:creationId xmlns:a16="http://schemas.microsoft.com/office/drawing/2014/main" id="{F2429632-EB3C-3F5C-37DA-FCC15A0B5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0" name="Rectangle 539">
                      <a:extLst>
                        <a:ext uri="{FF2B5EF4-FFF2-40B4-BE49-F238E27FC236}">
                          <a16:creationId xmlns:a16="http://schemas.microsoft.com/office/drawing/2014/main" id="{456F4474-86A7-4FDD-12AC-1263A8E0A9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27" name="Group 526">
                    <a:extLst>
                      <a:ext uri="{FF2B5EF4-FFF2-40B4-BE49-F238E27FC236}">
                        <a16:creationId xmlns:a16="http://schemas.microsoft.com/office/drawing/2014/main" id="{8C1F5ABE-FFB2-A429-E898-7EE37894FD8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296576" y="5794686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33" name="Rectangle 532">
                      <a:extLst>
                        <a:ext uri="{FF2B5EF4-FFF2-40B4-BE49-F238E27FC236}">
                          <a16:creationId xmlns:a16="http://schemas.microsoft.com/office/drawing/2014/main" id="{B2E0382E-C37F-B6A7-5750-C78A65843F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Rectangle 533">
                      <a:extLst>
                        <a:ext uri="{FF2B5EF4-FFF2-40B4-BE49-F238E27FC236}">
                          <a16:creationId xmlns:a16="http://schemas.microsoft.com/office/drawing/2014/main" id="{53A3DCA9-FF86-BAA3-7DF3-2244B64A22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Rectangle 534">
                      <a:extLst>
                        <a:ext uri="{FF2B5EF4-FFF2-40B4-BE49-F238E27FC236}">
                          <a16:creationId xmlns:a16="http://schemas.microsoft.com/office/drawing/2014/main" id="{CAB01283-CFE6-996C-4B66-038AC7122E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Rectangle 535">
                      <a:extLst>
                        <a:ext uri="{FF2B5EF4-FFF2-40B4-BE49-F238E27FC236}">
                          <a16:creationId xmlns:a16="http://schemas.microsoft.com/office/drawing/2014/main" id="{C891E357-CA13-04EE-5058-D264F3B57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28" name="Group 527">
                    <a:extLst>
                      <a:ext uri="{FF2B5EF4-FFF2-40B4-BE49-F238E27FC236}">
                        <a16:creationId xmlns:a16="http://schemas.microsoft.com/office/drawing/2014/main" id="{D5B8B3D6-3869-7C99-EC07-A17AB3E90A80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434799" y="5794686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29" name="Rectangle 528">
                      <a:extLst>
                        <a:ext uri="{FF2B5EF4-FFF2-40B4-BE49-F238E27FC236}">
                          <a16:creationId xmlns:a16="http://schemas.microsoft.com/office/drawing/2014/main" id="{298E8F78-2157-CA92-F339-54CC1388D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0" name="Rectangle 529">
                      <a:extLst>
                        <a:ext uri="{FF2B5EF4-FFF2-40B4-BE49-F238E27FC236}">
                          <a16:creationId xmlns:a16="http://schemas.microsoft.com/office/drawing/2014/main" id="{8CF4F4D8-9285-852C-2CC6-D5CCEEDD80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1" name="Rectangle 530">
                      <a:extLst>
                        <a:ext uri="{FF2B5EF4-FFF2-40B4-BE49-F238E27FC236}">
                          <a16:creationId xmlns:a16="http://schemas.microsoft.com/office/drawing/2014/main" id="{90B31D65-5025-4794-EA2C-ECE680144E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2" name="Rectangle 531">
                      <a:extLst>
                        <a:ext uri="{FF2B5EF4-FFF2-40B4-BE49-F238E27FC236}">
                          <a16:creationId xmlns:a16="http://schemas.microsoft.com/office/drawing/2014/main" id="{72BD3123-3C51-72CA-53C6-F0397594B0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54AFF74B-00A7-24A9-EC44-271BE8B42AD8}"/>
                  </a:ext>
                </a:extLst>
              </p:cNvPr>
              <p:cNvGrpSpPr/>
              <p:nvPr/>
            </p:nvGrpSpPr>
            <p:grpSpPr>
              <a:xfrm rot="16200000">
                <a:off x="9008844" y="2901517"/>
                <a:ext cx="626812" cy="817581"/>
                <a:chOff x="5938417" y="2577989"/>
                <a:chExt cx="626812" cy="633155"/>
              </a:xfrm>
            </p:grpSpPr>
            <p:grpSp>
              <p:nvGrpSpPr>
                <p:cNvPr id="470" name="Group 469">
                  <a:extLst>
                    <a:ext uri="{FF2B5EF4-FFF2-40B4-BE49-F238E27FC236}">
                      <a16:creationId xmlns:a16="http://schemas.microsoft.com/office/drawing/2014/main" id="{FDC81995-E19A-CD35-0461-0AE7F1C3D915}"/>
                    </a:ext>
                  </a:extLst>
                </p:cNvPr>
                <p:cNvGrpSpPr/>
                <p:nvPr/>
              </p:nvGrpSpPr>
              <p:grpSpPr>
                <a:xfrm>
                  <a:off x="5938417" y="2577989"/>
                  <a:ext cx="626812" cy="318331"/>
                  <a:chOff x="2041960" y="5666530"/>
                  <a:chExt cx="626812" cy="362130"/>
                </a:xfrm>
              </p:grpSpPr>
              <p:grpSp>
                <p:nvGrpSpPr>
                  <p:cNvPr id="497" name="Group 496">
                    <a:extLst>
                      <a:ext uri="{FF2B5EF4-FFF2-40B4-BE49-F238E27FC236}">
                        <a16:creationId xmlns:a16="http://schemas.microsoft.com/office/drawing/2014/main" id="{F3B44E2E-CD9B-1993-D449-6EAD7E7F63F3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913804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18" name="Rectangle 517">
                      <a:extLst>
                        <a:ext uri="{FF2B5EF4-FFF2-40B4-BE49-F238E27FC236}">
                          <a16:creationId xmlns:a16="http://schemas.microsoft.com/office/drawing/2014/main" id="{56205595-18A1-839B-C9F8-6CF72BFCA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9" name="Rectangle 518">
                      <a:extLst>
                        <a:ext uri="{FF2B5EF4-FFF2-40B4-BE49-F238E27FC236}">
                          <a16:creationId xmlns:a16="http://schemas.microsoft.com/office/drawing/2014/main" id="{59F7C404-2C7C-C551-2190-715689C7A8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0" name="Rectangle 519">
                      <a:extLst>
                        <a:ext uri="{FF2B5EF4-FFF2-40B4-BE49-F238E27FC236}">
                          <a16:creationId xmlns:a16="http://schemas.microsoft.com/office/drawing/2014/main" id="{43F53224-BCC5-383B-A7BC-5FEEFC1DE2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1" name="Rectangle 520">
                      <a:extLst>
                        <a:ext uri="{FF2B5EF4-FFF2-40B4-BE49-F238E27FC236}">
                          <a16:creationId xmlns:a16="http://schemas.microsoft.com/office/drawing/2014/main" id="{DB28E74B-A82D-864E-F4BD-3BC0EC0004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98" name="Group 497">
                    <a:extLst>
                      <a:ext uri="{FF2B5EF4-FFF2-40B4-BE49-F238E27FC236}">
                        <a16:creationId xmlns:a16="http://schemas.microsoft.com/office/drawing/2014/main" id="{9F22FAF3-A641-BE28-0761-CB9B188EAFA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041395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14" name="Rectangle 513">
                      <a:extLst>
                        <a:ext uri="{FF2B5EF4-FFF2-40B4-BE49-F238E27FC236}">
                          <a16:creationId xmlns:a16="http://schemas.microsoft.com/office/drawing/2014/main" id="{14EB4EAA-4AC8-2557-46C9-45005FD13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5" name="Rectangle 514">
                      <a:extLst>
                        <a:ext uri="{FF2B5EF4-FFF2-40B4-BE49-F238E27FC236}">
                          <a16:creationId xmlns:a16="http://schemas.microsoft.com/office/drawing/2014/main" id="{D5D65C34-96F9-39E0-E0DA-D0FD572468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6" name="Rectangle 515">
                      <a:extLst>
                        <a:ext uri="{FF2B5EF4-FFF2-40B4-BE49-F238E27FC236}">
                          <a16:creationId xmlns:a16="http://schemas.microsoft.com/office/drawing/2014/main" id="{C98CC897-C4BA-21FC-EB59-120E10B14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7" name="Rectangle 516">
                      <a:extLst>
                        <a:ext uri="{FF2B5EF4-FFF2-40B4-BE49-F238E27FC236}">
                          <a16:creationId xmlns:a16="http://schemas.microsoft.com/office/drawing/2014/main" id="{D19E98B2-E910-B47A-8DC1-A64C06874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99" name="Group 498">
                    <a:extLst>
                      <a:ext uri="{FF2B5EF4-FFF2-40B4-BE49-F238E27FC236}">
                        <a16:creationId xmlns:a16="http://schemas.microsoft.com/office/drawing/2014/main" id="{F83E227D-0D7F-915B-A799-223CB028C6CA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168985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10" name="Rectangle 509">
                      <a:extLst>
                        <a:ext uri="{FF2B5EF4-FFF2-40B4-BE49-F238E27FC236}">
                          <a16:creationId xmlns:a16="http://schemas.microsoft.com/office/drawing/2014/main" id="{57AD7FB4-312B-63C5-1ACC-60428E211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1" name="Rectangle 510">
                      <a:extLst>
                        <a:ext uri="{FF2B5EF4-FFF2-40B4-BE49-F238E27FC236}">
                          <a16:creationId xmlns:a16="http://schemas.microsoft.com/office/drawing/2014/main" id="{B142E7B6-612B-A197-F270-685DE9F53C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2" name="Rectangle 511">
                      <a:extLst>
                        <a:ext uri="{FF2B5EF4-FFF2-40B4-BE49-F238E27FC236}">
                          <a16:creationId xmlns:a16="http://schemas.microsoft.com/office/drawing/2014/main" id="{6AE8BB1C-3FF7-1D8A-C24D-FD6DBC20C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3" name="Rectangle 512">
                      <a:extLst>
                        <a:ext uri="{FF2B5EF4-FFF2-40B4-BE49-F238E27FC236}">
                          <a16:creationId xmlns:a16="http://schemas.microsoft.com/office/drawing/2014/main" id="{F95A3CF7-B500-0112-3677-CE5F2084C5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00" name="Group 499">
                    <a:extLst>
                      <a:ext uri="{FF2B5EF4-FFF2-40B4-BE49-F238E27FC236}">
                        <a16:creationId xmlns:a16="http://schemas.microsoft.com/office/drawing/2014/main" id="{D0462F35-343E-A4B6-323A-2BDAB9E3B97A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296576" y="5794686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06" name="Rectangle 505">
                      <a:extLst>
                        <a:ext uri="{FF2B5EF4-FFF2-40B4-BE49-F238E27FC236}">
                          <a16:creationId xmlns:a16="http://schemas.microsoft.com/office/drawing/2014/main" id="{DE4387E2-8EE3-4F96-C5C2-4E74AB70D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7" name="Rectangle 506">
                      <a:extLst>
                        <a:ext uri="{FF2B5EF4-FFF2-40B4-BE49-F238E27FC236}">
                          <a16:creationId xmlns:a16="http://schemas.microsoft.com/office/drawing/2014/main" id="{A01B314E-EA44-EC2D-CFFD-B032732DD6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8" name="Rectangle 507">
                      <a:extLst>
                        <a:ext uri="{FF2B5EF4-FFF2-40B4-BE49-F238E27FC236}">
                          <a16:creationId xmlns:a16="http://schemas.microsoft.com/office/drawing/2014/main" id="{8768692B-0988-B743-1A6F-D5E46ED922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9" name="Rectangle 508">
                      <a:extLst>
                        <a:ext uri="{FF2B5EF4-FFF2-40B4-BE49-F238E27FC236}">
                          <a16:creationId xmlns:a16="http://schemas.microsoft.com/office/drawing/2014/main" id="{774960FC-665C-BD24-C3CF-544F77220D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01" name="Group 500">
                    <a:extLst>
                      <a:ext uri="{FF2B5EF4-FFF2-40B4-BE49-F238E27FC236}">
                        <a16:creationId xmlns:a16="http://schemas.microsoft.com/office/drawing/2014/main" id="{DCBC4E01-0F1E-47AF-86DA-5E9AD9C9825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434799" y="5794686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502" name="Rectangle 501">
                      <a:extLst>
                        <a:ext uri="{FF2B5EF4-FFF2-40B4-BE49-F238E27FC236}">
                          <a16:creationId xmlns:a16="http://schemas.microsoft.com/office/drawing/2014/main" id="{10E09CE3-FC5E-03D8-34DB-EEC81315CE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3" name="Rectangle 502">
                      <a:extLst>
                        <a:ext uri="{FF2B5EF4-FFF2-40B4-BE49-F238E27FC236}">
                          <a16:creationId xmlns:a16="http://schemas.microsoft.com/office/drawing/2014/main" id="{506EEEBF-1703-75B3-9A21-655B45091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4" name="Rectangle 503">
                      <a:extLst>
                        <a:ext uri="{FF2B5EF4-FFF2-40B4-BE49-F238E27FC236}">
                          <a16:creationId xmlns:a16="http://schemas.microsoft.com/office/drawing/2014/main" id="{3B289013-5417-F88C-9468-909539EF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5" name="Rectangle 504">
                      <a:extLst>
                        <a:ext uri="{FF2B5EF4-FFF2-40B4-BE49-F238E27FC236}">
                          <a16:creationId xmlns:a16="http://schemas.microsoft.com/office/drawing/2014/main" id="{F749A240-A676-CB16-372D-40518C8D4E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C3CE2B6C-E6EE-77D0-92E9-8460282DFD52}"/>
                    </a:ext>
                  </a:extLst>
                </p:cNvPr>
                <p:cNvGrpSpPr/>
                <p:nvPr/>
              </p:nvGrpSpPr>
              <p:grpSpPr>
                <a:xfrm>
                  <a:off x="5938417" y="2892813"/>
                  <a:ext cx="626812" cy="318331"/>
                  <a:chOff x="2041960" y="5666530"/>
                  <a:chExt cx="626812" cy="362130"/>
                </a:xfrm>
              </p:grpSpPr>
              <p:grpSp>
                <p:nvGrpSpPr>
                  <p:cNvPr id="472" name="Group 471">
                    <a:extLst>
                      <a:ext uri="{FF2B5EF4-FFF2-40B4-BE49-F238E27FC236}">
                        <a16:creationId xmlns:a16="http://schemas.microsoft.com/office/drawing/2014/main" id="{3011A80C-BE6C-D83B-3BDF-3E3E673F9D37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913804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493" name="Rectangle 492">
                      <a:extLst>
                        <a:ext uri="{FF2B5EF4-FFF2-40B4-BE49-F238E27FC236}">
                          <a16:creationId xmlns:a16="http://schemas.microsoft.com/office/drawing/2014/main" id="{6D93E37D-6B63-7FC4-E7CB-4CDECF9618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4" name="Rectangle 493">
                      <a:extLst>
                        <a:ext uri="{FF2B5EF4-FFF2-40B4-BE49-F238E27FC236}">
                          <a16:creationId xmlns:a16="http://schemas.microsoft.com/office/drawing/2014/main" id="{AB91F753-00CE-FD3B-E18D-8C43AC06FF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5" name="Rectangle 494">
                      <a:extLst>
                        <a:ext uri="{FF2B5EF4-FFF2-40B4-BE49-F238E27FC236}">
                          <a16:creationId xmlns:a16="http://schemas.microsoft.com/office/drawing/2014/main" id="{89478B6E-9018-4E7A-CFBD-916C50CDA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6" name="Rectangle 495">
                      <a:extLst>
                        <a:ext uri="{FF2B5EF4-FFF2-40B4-BE49-F238E27FC236}">
                          <a16:creationId xmlns:a16="http://schemas.microsoft.com/office/drawing/2014/main" id="{47EF594D-BEF3-CC76-75EA-8D6A5A87C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73" name="Group 472">
                    <a:extLst>
                      <a:ext uri="{FF2B5EF4-FFF2-40B4-BE49-F238E27FC236}">
                        <a16:creationId xmlns:a16="http://schemas.microsoft.com/office/drawing/2014/main" id="{2A651D00-436C-827F-8F54-B763A917EA3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041395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489" name="Rectangle 488">
                      <a:extLst>
                        <a:ext uri="{FF2B5EF4-FFF2-40B4-BE49-F238E27FC236}">
                          <a16:creationId xmlns:a16="http://schemas.microsoft.com/office/drawing/2014/main" id="{7BB14951-6B2E-F1C8-DA63-7092128094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Rectangle 489">
                      <a:extLst>
                        <a:ext uri="{FF2B5EF4-FFF2-40B4-BE49-F238E27FC236}">
                          <a16:creationId xmlns:a16="http://schemas.microsoft.com/office/drawing/2014/main" id="{DBA36C57-2F66-2960-E259-3F0CC388E4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1" name="Rectangle 490">
                      <a:extLst>
                        <a:ext uri="{FF2B5EF4-FFF2-40B4-BE49-F238E27FC236}">
                          <a16:creationId xmlns:a16="http://schemas.microsoft.com/office/drawing/2014/main" id="{BF69DCC5-6236-BA54-636E-CF6A68B79C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Rectangle 491">
                      <a:extLst>
                        <a:ext uri="{FF2B5EF4-FFF2-40B4-BE49-F238E27FC236}">
                          <a16:creationId xmlns:a16="http://schemas.microsoft.com/office/drawing/2014/main" id="{9FAAB1DE-BD96-5DC3-4B47-7FBCE183B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E5E76E15-28A0-4DD3-094A-3D51FC25EE5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168985" y="5794687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485" name="Rectangle 484">
                      <a:extLst>
                        <a:ext uri="{FF2B5EF4-FFF2-40B4-BE49-F238E27FC236}">
                          <a16:creationId xmlns:a16="http://schemas.microsoft.com/office/drawing/2014/main" id="{7F8C8696-8477-7B04-141C-C92B904EC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Rectangle 485">
                      <a:extLst>
                        <a:ext uri="{FF2B5EF4-FFF2-40B4-BE49-F238E27FC236}">
                          <a16:creationId xmlns:a16="http://schemas.microsoft.com/office/drawing/2014/main" id="{89DBD15E-55CB-55AC-675A-7374BC098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7" name="Rectangle 486">
                      <a:extLst>
                        <a:ext uri="{FF2B5EF4-FFF2-40B4-BE49-F238E27FC236}">
                          <a16:creationId xmlns:a16="http://schemas.microsoft.com/office/drawing/2014/main" id="{35267118-0FD8-B206-1A35-CA9D08686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8" name="Rectangle 487">
                      <a:extLst>
                        <a:ext uri="{FF2B5EF4-FFF2-40B4-BE49-F238E27FC236}">
                          <a16:creationId xmlns:a16="http://schemas.microsoft.com/office/drawing/2014/main" id="{30C20DC7-B583-460F-0FDA-F4F64F5763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75" name="Group 474">
                    <a:extLst>
                      <a:ext uri="{FF2B5EF4-FFF2-40B4-BE49-F238E27FC236}">
                        <a16:creationId xmlns:a16="http://schemas.microsoft.com/office/drawing/2014/main" id="{8D85C4DC-C80B-A74C-4AA5-29440F5E386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296576" y="5794686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481" name="Rectangle 480">
                      <a:extLst>
                        <a:ext uri="{FF2B5EF4-FFF2-40B4-BE49-F238E27FC236}">
                          <a16:creationId xmlns:a16="http://schemas.microsoft.com/office/drawing/2014/main" id="{4D933247-FA0B-E1E6-8453-6DA54DFA4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2" name="Rectangle 481">
                      <a:extLst>
                        <a:ext uri="{FF2B5EF4-FFF2-40B4-BE49-F238E27FC236}">
                          <a16:creationId xmlns:a16="http://schemas.microsoft.com/office/drawing/2014/main" id="{41546F93-B28B-58DB-0040-723FF0945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3" name="Rectangle 482">
                      <a:extLst>
                        <a:ext uri="{FF2B5EF4-FFF2-40B4-BE49-F238E27FC236}">
                          <a16:creationId xmlns:a16="http://schemas.microsoft.com/office/drawing/2014/main" id="{F0644761-CA79-FE52-9607-51C2E0F27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Rectangle 483">
                      <a:extLst>
                        <a:ext uri="{FF2B5EF4-FFF2-40B4-BE49-F238E27FC236}">
                          <a16:creationId xmlns:a16="http://schemas.microsoft.com/office/drawing/2014/main" id="{D0E97C02-AC51-E945-CC18-652C1C143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51F311BB-656D-4E22-70EB-56A75020CBD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434799" y="5794686"/>
                    <a:ext cx="362129" cy="105817"/>
                    <a:chOff x="1862622" y="3937713"/>
                    <a:chExt cx="197953" cy="62787"/>
                  </a:xfrm>
                </p:grpSpPr>
                <p:sp>
                  <p:nvSpPr>
                    <p:cNvPr id="477" name="Rectangle 476">
                      <a:extLst>
                        <a:ext uri="{FF2B5EF4-FFF2-40B4-BE49-F238E27FC236}">
                          <a16:creationId xmlns:a16="http://schemas.microsoft.com/office/drawing/2014/main" id="{97412375-8B32-B0E3-286A-B00805FAA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2622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Rectangle 477">
                      <a:extLst>
                        <a:ext uri="{FF2B5EF4-FFF2-40B4-BE49-F238E27FC236}">
                          <a16:creationId xmlns:a16="http://schemas.microsoft.com/office/drawing/2014/main" id="{9D5387E5-1C81-CDCD-706A-821D760C6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65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9" name="Rectangle 478">
                      <a:extLst>
                        <a:ext uri="{FF2B5EF4-FFF2-40B4-BE49-F238E27FC236}">
                          <a16:creationId xmlns:a16="http://schemas.microsoft.com/office/drawing/2014/main" id="{A5040E7E-7A12-DE22-969B-792D6E39E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04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0" name="Rectangle 479">
                      <a:extLst>
                        <a:ext uri="{FF2B5EF4-FFF2-40B4-BE49-F238E27FC236}">
                          <a16:creationId xmlns:a16="http://schemas.microsoft.com/office/drawing/2014/main" id="{7B6A0995-8CCE-4F02-2F5F-9CF076C20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5497" y="3937713"/>
                      <a:ext cx="55078" cy="62787"/>
                    </a:xfrm>
                    <a:prstGeom prst="rect">
                      <a:avLst/>
                    </a:prstGeom>
                    <a:solidFill>
                      <a:srgbClr val="92D050">
                        <a:alpha val="96000"/>
                      </a:srgbClr>
                    </a:solidFill>
                    <a:ln w="63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6066BD27-F350-103F-00C4-17E8529528C0}"/>
                </a:ext>
              </a:extLst>
            </p:cNvPr>
            <p:cNvSpPr/>
            <p:nvPr/>
          </p:nvSpPr>
          <p:spPr>
            <a:xfrm>
              <a:off x="10439400" y="1295400"/>
              <a:ext cx="1319052" cy="37651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Store part</a:t>
              </a:r>
            </a:p>
          </p:txBody>
        </p:sp>
      </p:grpSp>
      <p:sp>
        <p:nvSpPr>
          <p:cNvPr id="584" name="Arrow: Pentagon 583">
            <a:extLst>
              <a:ext uri="{FF2B5EF4-FFF2-40B4-BE49-F238E27FC236}">
                <a16:creationId xmlns:a16="http://schemas.microsoft.com/office/drawing/2014/main" id="{1E978328-8D38-586A-64C9-AF35EAF37E86}"/>
              </a:ext>
            </a:extLst>
          </p:cNvPr>
          <p:cNvSpPr/>
          <p:nvPr/>
        </p:nvSpPr>
        <p:spPr>
          <a:xfrm rot="5400000" flipV="1">
            <a:off x="7935814" y="5440754"/>
            <a:ext cx="865659" cy="125682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04A75BC4-9FFA-6C7B-F1C6-BE7A9F6BBBF8}"/>
              </a:ext>
            </a:extLst>
          </p:cNvPr>
          <p:cNvGrpSpPr/>
          <p:nvPr/>
        </p:nvGrpSpPr>
        <p:grpSpPr>
          <a:xfrm>
            <a:off x="8077200" y="4607625"/>
            <a:ext cx="390542" cy="228600"/>
            <a:chOff x="10146868" y="4343400"/>
            <a:chExt cx="390542" cy="228600"/>
          </a:xfrm>
        </p:grpSpPr>
        <p:sp>
          <p:nvSpPr>
            <p:cNvPr id="592" name="Arrow: Pentagon 591">
              <a:extLst>
                <a:ext uri="{FF2B5EF4-FFF2-40B4-BE49-F238E27FC236}">
                  <a16:creationId xmlns:a16="http://schemas.microsoft.com/office/drawing/2014/main" id="{7371D705-13FD-7DFD-16A6-888E01C98DB0}"/>
                </a:ext>
              </a:extLst>
            </p:cNvPr>
            <p:cNvSpPr/>
            <p:nvPr/>
          </p:nvSpPr>
          <p:spPr>
            <a:xfrm rot="5400000">
              <a:off x="10173120" y="4370673"/>
              <a:ext cx="112070" cy="16457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9" name="Arrow: Pentagon 598">
              <a:extLst>
                <a:ext uri="{FF2B5EF4-FFF2-40B4-BE49-F238E27FC236}">
                  <a16:creationId xmlns:a16="http://schemas.microsoft.com/office/drawing/2014/main" id="{E92B61F2-CDF1-070F-AD03-360021607D11}"/>
                </a:ext>
              </a:extLst>
            </p:cNvPr>
            <p:cNvSpPr/>
            <p:nvPr/>
          </p:nvSpPr>
          <p:spPr>
            <a:xfrm flipV="1">
              <a:off x="10287000" y="4343400"/>
              <a:ext cx="137160" cy="22860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6BDF9C06-05B1-4343-559D-8BA9DC8D83F3}"/>
                </a:ext>
              </a:extLst>
            </p:cNvPr>
            <p:cNvGrpSpPr>
              <a:grpSpLocks/>
            </p:cNvGrpSpPr>
            <p:nvPr/>
          </p:nvGrpSpPr>
          <p:grpSpPr bwMode="auto">
            <a:xfrm rot="11138787" flipH="1">
              <a:off x="10295236" y="4354879"/>
              <a:ext cx="242174" cy="179339"/>
              <a:chOff x="59531" y="-59531"/>
              <a:chExt cx="295380" cy="360040"/>
            </a:xfrm>
            <a:solidFill>
              <a:srgbClr val="FFFF00"/>
            </a:solidFill>
          </p:grpSpPr>
          <p:sp>
            <p:nvSpPr>
              <p:cNvPr id="594" name="Freeform 211">
                <a:extLst>
                  <a:ext uri="{FF2B5EF4-FFF2-40B4-BE49-F238E27FC236}">
                    <a16:creationId xmlns:a16="http://schemas.microsoft.com/office/drawing/2014/main" id="{F1D8F6E4-7513-55BA-A4E2-E35BCC5E5E38}"/>
                  </a:ext>
                </a:extLst>
              </p:cNvPr>
              <p:cNvSpPr>
                <a:spLocks/>
              </p:cNvSpPr>
              <p:nvPr/>
            </p:nvSpPr>
            <p:spPr bwMode="auto">
              <a:xfrm rot="422241" flipH="1">
                <a:off x="96192" y="-59531"/>
                <a:ext cx="258719" cy="360040"/>
              </a:xfrm>
              <a:custGeom>
                <a:avLst/>
                <a:gdLst>
                  <a:gd name="T0" fmla="*/ 2147483647 w 121"/>
                  <a:gd name="T1" fmla="*/ 2147483647 h 129"/>
                  <a:gd name="T2" fmla="*/ 2147483647 w 121"/>
                  <a:gd name="T3" fmla="*/ 2147483647 h 129"/>
                  <a:gd name="T4" fmla="*/ 2147483647 w 121"/>
                  <a:gd name="T5" fmla="*/ 2147483647 h 129"/>
                  <a:gd name="T6" fmla="*/ 2147483647 w 121"/>
                  <a:gd name="T7" fmla="*/ 2147483647 h 129"/>
                  <a:gd name="T8" fmla="*/ 2147483647 w 121"/>
                  <a:gd name="T9" fmla="*/ 2147483647 h 129"/>
                  <a:gd name="T10" fmla="*/ 2147483647 w 121"/>
                  <a:gd name="T11" fmla="*/ 2147483647 h 129"/>
                  <a:gd name="T12" fmla="*/ 2147483647 w 121"/>
                  <a:gd name="T13" fmla="*/ 2147483647 h 129"/>
                  <a:gd name="T14" fmla="*/ 2147483647 w 121"/>
                  <a:gd name="T15" fmla="*/ 2147483647 h 129"/>
                  <a:gd name="T16" fmla="*/ 2147483647 w 121"/>
                  <a:gd name="T17" fmla="*/ 2147483647 h 129"/>
                  <a:gd name="T18" fmla="*/ 2147483647 w 121"/>
                  <a:gd name="T19" fmla="*/ 2147483647 h 129"/>
                  <a:gd name="T20" fmla="*/ 2147483647 w 121"/>
                  <a:gd name="T21" fmla="*/ 2147483647 h 129"/>
                  <a:gd name="T22" fmla="*/ 2147483647 w 121"/>
                  <a:gd name="T23" fmla="*/ 2147483647 h 129"/>
                  <a:gd name="T24" fmla="*/ 2147483647 w 121"/>
                  <a:gd name="T25" fmla="*/ 2147483647 h 129"/>
                  <a:gd name="T26" fmla="*/ 2147483647 w 121"/>
                  <a:gd name="T27" fmla="*/ 2147483647 h 129"/>
                  <a:gd name="T28" fmla="*/ 2147483647 w 121"/>
                  <a:gd name="T29" fmla="*/ 2147483647 h 129"/>
                  <a:gd name="T30" fmla="*/ 2147483647 w 121"/>
                  <a:gd name="T31" fmla="*/ 2147483647 h 129"/>
                  <a:gd name="T32" fmla="*/ 2147483647 w 121"/>
                  <a:gd name="T33" fmla="*/ 2147483647 h 129"/>
                  <a:gd name="T34" fmla="*/ 2147483647 w 121"/>
                  <a:gd name="T35" fmla="*/ 2147483647 h 129"/>
                  <a:gd name="T36" fmla="*/ 2147483647 w 121"/>
                  <a:gd name="T37" fmla="*/ 2147483647 h 129"/>
                  <a:gd name="T38" fmla="*/ 2147483647 w 121"/>
                  <a:gd name="T39" fmla="*/ 2147483647 h 129"/>
                  <a:gd name="T40" fmla="*/ 2147483647 w 121"/>
                  <a:gd name="T41" fmla="*/ 2147483647 h 129"/>
                  <a:gd name="T42" fmla="*/ 2147483647 w 121"/>
                  <a:gd name="T43" fmla="*/ 2147483647 h 129"/>
                  <a:gd name="T44" fmla="*/ 2147483647 w 121"/>
                  <a:gd name="T45" fmla="*/ 2147483647 h 129"/>
                  <a:gd name="T46" fmla="*/ 2147483647 w 121"/>
                  <a:gd name="T47" fmla="*/ 2147483647 h 129"/>
                  <a:gd name="T48" fmla="*/ 2147483647 w 121"/>
                  <a:gd name="T49" fmla="*/ 2147483647 h 129"/>
                  <a:gd name="T50" fmla="*/ 0 w 121"/>
                  <a:gd name="T51" fmla="*/ 2147483647 h 129"/>
                  <a:gd name="T52" fmla="*/ 2147483647 w 121"/>
                  <a:gd name="T53" fmla="*/ 2147483647 h 129"/>
                  <a:gd name="T54" fmla="*/ 2147483647 w 121"/>
                  <a:gd name="T55" fmla="*/ 2147483647 h 129"/>
                  <a:gd name="T56" fmla="*/ 2147483647 w 121"/>
                  <a:gd name="T57" fmla="*/ 2147483647 h 129"/>
                  <a:gd name="T58" fmla="*/ 2147483647 w 121"/>
                  <a:gd name="T59" fmla="*/ 2147483647 h 129"/>
                  <a:gd name="T60" fmla="*/ 2147483647 w 121"/>
                  <a:gd name="T61" fmla="*/ 2147483647 h 129"/>
                  <a:gd name="T62" fmla="*/ 2147483647 w 121"/>
                  <a:gd name="T63" fmla="*/ 2147483647 h 129"/>
                  <a:gd name="T64" fmla="*/ 2147483647 w 121"/>
                  <a:gd name="T65" fmla="*/ 2147483647 h 129"/>
                  <a:gd name="T66" fmla="*/ 2147483647 w 121"/>
                  <a:gd name="T67" fmla="*/ 2147483647 h 129"/>
                  <a:gd name="T68" fmla="*/ 2147483647 w 121"/>
                  <a:gd name="T69" fmla="*/ 2147483647 h 129"/>
                  <a:gd name="T70" fmla="*/ 2147483647 w 121"/>
                  <a:gd name="T71" fmla="*/ 2147483647 h 129"/>
                  <a:gd name="T72" fmla="*/ 2147483647 w 121"/>
                  <a:gd name="T73" fmla="*/ 2147483647 h 129"/>
                  <a:gd name="T74" fmla="*/ 2147483647 w 121"/>
                  <a:gd name="T75" fmla="*/ 2147483647 h 129"/>
                  <a:gd name="T76" fmla="*/ 2147483647 w 121"/>
                  <a:gd name="T77" fmla="*/ 0 h 129"/>
                  <a:gd name="T78" fmla="*/ 2147483647 w 121"/>
                  <a:gd name="T79" fmla="*/ 2147483647 h 129"/>
                  <a:gd name="T80" fmla="*/ 2147483647 w 121"/>
                  <a:gd name="T81" fmla="*/ 2147483647 h 129"/>
                  <a:gd name="T82" fmla="*/ 2147483647 w 121"/>
                  <a:gd name="T83" fmla="*/ 2147483647 h 129"/>
                  <a:gd name="T84" fmla="*/ 2147483647 w 121"/>
                  <a:gd name="T85" fmla="*/ 2147483647 h 129"/>
                  <a:gd name="T86" fmla="*/ 2147483647 w 121"/>
                  <a:gd name="T87" fmla="*/ 2147483647 h 129"/>
                  <a:gd name="T88" fmla="*/ 2147483647 w 121"/>
                  <a:gd name="T89" fmla="*/ 2147483647 h 129"/>
                  <a:gd name="T90" fmla="*/ 2147483647 w 121"/>
                  <a:gd name="T91" fmla="*/ 2147483647 h 129"/>
                  <a:gd name="T92" fmla="*/ 2147483647 w 121"/>
                  <a:gd name="T93" fmla="*/ 2147483647 h 129"/>
                  <a:gd name="T94" fmla="*/ 2147483647 w 121"/>
                  <a:gd name="T95" fmla="*/ 2147483647 h 129"/>
                  <a:gd name="T96" fmla="*/ 2147483647 w 121"/>
                  <a:gd name="T97" fmla="*/ 2147483647 h 129"/>
                  <a:gd name="T98" fmla="*/ 2147483647 w 121"/>
                  <a:gd name="T99" fmla="*/ 2147483647 h 129"/>
                  <a:gd name="T100" fmla="*/ 2147483647 w 121"/>
                  <a:gd name="T101" fmla="*/ 2147483647 h 129"/>
                  <a:gd name="T102" fmla="*/ 2147483647 w 121"/>
                  <a:gd name="T103" fmla="*/ 2147483647 h 129"/>
                  <a:gd name="T104" fmla="*/ 2147483647 w 121"/>
                  <a:gd name="T105" fmla="*/ 2147483647 h 129"/>
                  <a:gd name="T106" fmla="*/ 2147483647 w 121"/>
                  <a:gd name="T107" fmla="*/ 2147483647 h 129"/>
                  <a:gd name="T108" fmla="*/ 2147483647 w 121"/>
                  <a:gd name="T109" fmla="*/ 2147483647 h 129"/>
                  <a:gd name="T110" fmla="*/ 2147483647 w 121"/>
                  <a:gd name="T111" fmla="*/ 2147483647 h 129"/>
                  <a:gd name="T112" fmla="*/ 2147483647 w 121"/>
                  <a:gd name="T113" fmla="*/ 2147483647 h 129"/>
                  <a:gd name="T114" fmla="*/ 2147483647 w 121"/>
                  <a:gd name="T115" fmla="*/ 2147483647 h 129"/>
                  <a:gd name="T116" fmla="*/ 2147483647 w 121"/>
                  <a:gd name="T117" fmla="*/ 2147483647 h 129"/>
                  <a:gd name="T118" fmla="*/ 2147483647 w 121"/>
                  <a:gd name="T119" fmla="*/ 2147483647 h 129"/>
                  <a:gd name="T120" fmla="*/ 2147483647 w 121"/>
                  <a:gd name="T121" fmla="*/ 2147483647 h 12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1"/>
                  <a:gd name="T184" fmla="*/ 0 h 129"/>
                  <a:gd name="T185" fmla="*/ 121 w 121"/>
                  <a:gd name="T186" fmla="*/ 129 h 12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1" h="129">
                    <a:moveTo>
                      <a:pt x="55" y="48"/>
                    </a:moveTo>
                    <a:lnTo>
                      <a:pt x="53" y="55"/>
                    </a:lnTo>
                    <a:lnTo>
                      <a:pt x="52" y="63"/>
                    </a:lnTo>
                    <a:lnTo>
                      <a:pt x="51" y="70"/>
                    </a:lnTo>
                    <a:lnTo>
                      <a:pt x="52" y="78"/>
                    </a:lnTo>
                    <a:lnTo>
                      <a:pt x="53" y="85"/>
                    </a:lnTo>
                    <a:lnTo>
                      <a:pt x="55" y="92"/>
                    </a:lnTo>
                    <a:lnTo>
                      <a:pt x="59" y="99"/>
                    </a:lnTo>
                    <a:lnTo>
                      <a:pt x="63" y="105"/>
                    </a:lnTo>
                    <a:lnTo>
                      <a:pt x="68" y="104"/>
                    </a:lnTo>
                    <a:lnTo>
                      <a:pt x="72" y="102"/>
                    </a:lnTo>
                    <a:lnTo>
                      <a:pt x="76" y="101"/>
                    </a:lnTo>
                    <a:lnTo>
                      <a:pt x="80" y="99"/>
                    </a:lnTo>
                    <a:lnTo>
                      <a:pt x="84" y="97"/>
                    </a:lnTo>
                    <a:lnTo>
                      <a:pt x="87" y="95"/>
                    </a:lnTo>
                    <a:lnTo>
                      <a:pt x="90" y="94"/>
                    </a:lnTo>
                    <a:lnTo>
                      <a:pt x="92" y="93"/>
                    </a:lnTo>
                    <a:lnTo>
                      <a:pt x="95" y="92"/>
                    </a:lnTo>
                    <a:lnTo>
                      <a:pt x="97" y="91"/>
                    </a:lnTo>
                    <a:lnTo>
                      <a:pt x="99" y="91"/>
                    </a:lnTo>
                    <a:lnTo>
                      <a:pt x="100" y="92"/>
                    </a:lnTo>
                    <a:lnTo>
                      <a:pt x="102" y="93"/>
                    </a:lnTo>
                    <a:lnTo>
                      <a:pt x="103" y="96"/>
                    </a:lnTo>
                    <a:lnTo>
                      <a:pt x="104" y="99"/>
                    </a:lnTo>
                    <a:lnTo>
                      <a:pt x="105" y="103"/>
                    </a:lnTo>
                    <a:lnTo>
                      <a:pt x="102" y="105"/>
                    </a:lnTo>
                    <a:lnTo>
                      <a:pt x="99" y="107"/>
                    </a:lnTo>
                    <a:lnTo>
                      <a:pt x="96" y="109"/>
                    </a:lnTo>
                    <a:lnTo>
                      <a:pt x="93" y="111"/>
                    </a:lnTo>
                    <a:lnTo>
                      <a:pt x="90" y="113"/>
                    </a:lnTo>
                    <a:lnTo>
                      <a:pt x="86" y="115"/>
                    </a:lnTo>
                    <a:lnTo>
                      <a:pt x="83" y="117"/>
                    </a:lnTo>
                    <a:lnTo>
                      <a:pt x="80" y="119"/>
                    </a:lnTo>
                    <a:lnTo>
                      <a:pt x="77" y="121"/>
                    </a:lnTo>
                    <a:lnTo>
                      <a:pt x="74" y="123"/>
                    </a:lnTo>
                    <a:lnTo>
                      <a:pt x="71" y="124"/>
                    </a:lnTo>
                    <a:lnTo>
                      <a:pt x="67" y="126"/>
                    </a:lnTo>
                    <a:lnTo>
                      <a:pt x="64" y="127"/>
                    </a:lnTo>
                    <a:lnTo>
                      <a:pt x="61" y="128"/>
                    </a:lnTo>
                    <a:lnTo>
                      <a:pt x="57" y="129"/>
                    </a:lnTo>
                    <a:lnTo>
                      <a:pt x="53" y="129"/>
                    </a:lnTo>
                    <a:lnTo>
                      <a:pt x="52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9" y="128"/>
                    </a:lnTo>
                    <a:lnTo>
                      <a:pt x="48" y="128"/>
                    </a:lnTo>
                    <a:lnTo>
                      <a:pt x="47" y="127"/>
                    </a:lnTo>
                    <a:lnTo>
                      <a:pt x="46" y="127"/>
                    </a:lnTo>
                    <a:lnTo>
                      <a:pt x="44" y="125"/>
                    </a:lnTo>
                    <a:lnTo>
                      <a:pt x="43" y="124"/>
                    </a:lnTo>
                    <a:lnTo>
                      <a:pt x="42" y="122"/>
                    </a:lnTo>
                    <a:lnTo>
                      <a:pt x="41" y="121"/>
                    </a:lnTo>
                    <a:lnTo>
                      <a:pt x="40" y="119"/>
                    </a:lnTo>
                    <a:lnTo>
                      <a:pt x="39" y="117"/>
                    </a:lnTo>
                    <a:lnTo>
                      <a:pt x="37" y="116"/>
                    </a:lnTo>
                    <a:lnTo>
                      <a:pt x="36" y="115"/>
                    </a:lnTo>
                    <a:lnTo>
                      <a:pt x="34" y="114"/>
                    </a:lnTo>
                    <a:lnTo>
                      <a:pt x="32" y="113"/>
                    </a:lnTo>
                    <a:lnTo>
                      <a:pt x="30" y="111"/>
                    </a:lnTo>
                    <a:lnTo>
                      <a:pt x="29" y="111"/>
                    </a:lnTo>
                    <a:lnTo>
                      <a:pt x="27" y="109"/>
                    </a:lnTo>
                    <a:lnTo>
                      <a:pt x="25" y="108"/>
                    </a:lnTo>
                    <a:lnTo>
                      <a:pt x="23" y="108"/>
                    </a:lnTo>
                    <a:lnTo>
                      <a:pt x="21" y="107"/>
                    </a:lnTo>
                    <a:lnTo>
                      <a:pt x="19" y="106"/>
                    </a:lnTo>
                    <a:lnTo>
                      <a:pt x="18" y="105"/>
                    </a:lnTo>
                    <a:lnTo>
                      <a:pt x="16" y="103"/>
                    </a:lnTo>
                    <a:lnTo>
                      <a:pt x="14" y="102"/>
                    </a:lnTo>
                    <a:lnTo>
                      <a:pt x="13" y="101"/>
                    </a:lnTo>
                    <a:lnTo>
                      <a:pt x="11" y="100"/>
                    </a:lnTo>
                    <a:lnTo>
                      <a:pt x="10" y="98"/>
                    </a:lnTo>
                    <a:lnTo>
                      <a:pt x="8" y="97"/>
                    </a:lnTo>
                    <a:lnTo>
                      <a:pt x="6" y="93"/>
                    </a:lnTo>
                    <a:lnTo>
                      <a:pt x="4" y="90"/>
                    </a:lnTo>
                    <a:lnTo>
                      <a:pt x="2" y="86"/>
                    </a:lnTo>
                    <a:lnTo>
                      <a:pt x="1" y="82"/>
                    </a:lnTo>
                    <a:lnTo>
                      <a:pt x="0" y="78"/>
                    </a:lnTo>
                    <a:lnTo>
                      <a:pt x="0" y="74"/>
                    </a:lnTo>
                    <a:lnTo>
                      <a:pt x="0" y="70"/>
                    </a:lnTo>
                    <a:lnTo>
                      <a:pt x="1" y="66"/>
                    </a:lnTo>
                    <a:lnTo>
                      <a:pt x="2" y="61"/>
                    </a:lnTo>
                    <a:lnTo>
                      <a:pt x="3" y="57"/>
                    </a:lnTo>
                    <a:lnTo>
                      <a:pt x="4" y="53"/>
                    </a:lnTo>
                    <a:lnTo>
                      <a:pt x="5" y="49"/>
                    </a:lnTo>
                    <a:lnTo>
                      <a:pt x="7" y="44"/>
                    </a:lnTo>
                    <a:lnTo>
                      <a:pt x="8" y="40"/>
                    </a:lnTo>
                    <a:lnTo>
                      <a:pt x="10" y="37"/>
                    </a:lnTo>
                    <a:lnTo>
                      <a:pt x="13" y="33"/>
                    </a:lnTo>
                    <a:lnTo>
                      <a:pt x="14" y="30"/>
                    </a:lnTo>
                    <a:lnTo>
                      <a:pt x="16" y="28"/>
                    </a:lnTo>
                    <a:lnTo>
                      <a:pt x="18" y="26"/>
                    </a:lnTo>
                    <a:lnTo>
                      <a:pt x="19" y="24"/>
                    </a:lnTo>
                    <a:lnTo>
                      <a:pt x="21" y="23"/>
                    </a:lnTo>
                    <a:lnTo>
                      <a:pt x="23" y="21"/>
                    </a:lnTo>
                    <a:lnTo>
                      <a:pt x="25" y="19"/>
                    </a:lnTo>
                    <a:lnTo>
                      <a:pt x="27" y="18"/>
                    </a:lnTo>
                    <a:lnTo>
                      <a:pt x="29" y="16"/>
                    </a:lnTo>
                    <a:lnTo>
                      <a:pt x="31" y="15"/>
                    </a:lnTo>
                    <a:lnTo>
                      <a:pt x="33" y="14"/>
                    </a:lnTo>
                    <a:lnTo>
                      <a:pt x="35" y="12"/>
                    </a:lnTo>
                    <a:lnTo>
                      <a:pt x="38" y="11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44" y="8"/>
                    </a:lnTo>
                    <a:lnTo>
                      <a:pt x="46" y="7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3" y="5"/>
                    </a:lnTo>
                    <a:lnTo>
                      <a:pt x="55" y="4"/>
                    </a:lnTo>
                    <a:lnTo>
                      <a:pt x="57" y="3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3" y="1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1" y="3"/>
                    </a:lnTo>
                    <a:lnTo>
                      <a:pt x="84" y="4"/>
                    </a:lnTo>
                    <a:lnTo>
                      <a:pt x="87" y="5"/>
                    </a:lnTo>
                    <a:lnTo>
                      <a:pt x="89" y="6"/>
                    </a:lnTo>
                    <a:lnTo>
                      <a:pt x="92" y="7"/>
                    </a:lnTo>
                    <a:lnTo>
                      <a:pt x="95" y="8"/>
                    </a:lnTo>
                    <a:lnTo>
                      <a:pt x="97" y="9"/>
                    </a:lnTo>
                    <a:lnTo>
                      <a:pt x="100" y="10"/>
                    </a:lnTo>
                    <a:lnTo>
                      <a:pt x="103" y="11"/>
                    </a:lnTo>
                    <a:lnTo>
                      <a:pt x="106" y="12"/>
                    </a:lnTo>
                    <a:lnTo>
                      <a:pt x="108" y="13"/>
                    </a:lnTo>
                    <a:lnTo>
                      <a:pt x="111" y="15"/>
                    </a:lnTo>
                    <a:lnTo>
                      <a:pt x="113" y="16"/>
                    </a:lnTo>
                    <a:lnTo>
                      <a:pt x="116" y="18"/>
                    </a:lnTo>
                    <a:lnTo>
                      <a:pt x="118" y="19"/>
                    </a:lnTo>
                    <a:lnTo>
                      <a:pt x="121" y="21"/>
                    </a:lnTo>
                    <a:lnTo>
                      <a:pt x="121" y="22"/>
                    </a:lnTo>
                    <a:lnTo>
                      <a:pt x="121" y="23"/>
                    </a:lnTo>
                    <a:lnTo>
                      <a:pt x="120" y="25"/>
                    </a:lnTo>
                    <a:lnTo>
                      <a:pt x="119" y="27"/>
                    </a:lnTo>
                    <a:lnTo>
                      <a:pt x="118" y="29"/>
                    </a:lnTo>
                    <a:lnTo>
                      <a:pt x="116" y="31"/>
                    </a:lnTo>
                    <a:lnTo>
                      <a:pt x="115" y="33"/>
                    </a:lnTo>
                    <a:lnTo>
                      <a:pt x="115" y="36"/>
                    </a:lnTo>
                    <a:lnTo>
                      <a:pt x="114" y="34"/>
                    </a:lnTo>
                    <a:lnTo>
                      <a:pt x="113" y="33"/>
                    </a:lnTo>
                    <a:lnTo>
                      <a:pt x="112" y="32"/>
                    </a:lnTo>
                    <a:lnTo>
                      <a:pt x="110" y="31"/>
                    </a:lnTo>
                    <a:lnTo>
                      <a:pt x="109" y="31"/>
                    </a:lnTo>
                    <a:lnTo>
                      <a:pt x="108" y="30"/>
                    </a:lnTo>
                    <a:lnTo>
                      <a:pt x="106" y="30"/>
                    </a:lnTo>
                    <a:lnTo>
                      <a:pt x="105" y="30"/>
                    </a:lnTo>
                    <a:lnTo>
                      <a:pt x="104" y="30"/>
                    </a:lnTo>
                    <a:lnTo>
                      <a:pt x="102" y="29"/>
                    </a:lnTo>
                    <a:lnTo>
                      <a:pt x="101" y="29"/>
                    </a:lnTo>
                    <a:lnTo>
                      <a:pt x="99" y="29"/>
                    </a:lnTo>
                    <a:lnTo>
                      <a:pt x="98" y="29"/>
                    </a:lnTo>
                    <a:lnTo>
                      <a:pt x="97" y="28"/>
                    </a:lnTo>
                    <a:lnTo>
                      <a:pt x="95" y="28"/>
                    </a:lnTo>
                    <a:lnTo>
                      <a:pt x="94" y="27"/>
                    </a:lnTo>
                    <a:lnTo>
                      <a:pt x="93" y="26"/>
                    </a:lnTo>
                    <a:lnTo>
                      <a:pt x="92" y="26"/>
                    </a:lnTo>
                    <a:lnTo>
                      <a:pt x="90" y="25"/>
                    </a:lnTo>
                    <a:lnTo>
                      <a:pt x="89" y="25"/>
                    </a:lnTo>
                    <a:lnTo>
                      <a:pt x="88" y="25"/>
                    </a:lnTo>
                    <a:lnTo>
                      <a:pt x="87" y="24"/>
                    </a:lnTo>
                    <a:lnTo>
                      <a:pt x="86" y="24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2" y="24"/>
                    </a:lnTo>
                    <a:lnTo>
                      <a:pt x="80" y="24"/>
                    </a:lnTo>
                    <a:lnTo>
                      <a:pt x="79" y="24"/>
                    </a:lnTo>
                    <a:lnTo>
                      <a:pt x="78" y="24"/>
                    </a:lnTo>
                    <a:lnTo>
                      <a:pt x="77" y="24"/>
                    </a:lnTo>
                    <a:lnTo>
                      <a:pt x="75" y="25"/>
                    </a:lnTo>
                    <a:lnTo>
                      <a:pt x="74" y="25"/>
                    </a:lnTo>
                    <a:lnTo>
                      <a:pt x="69" y="27"/>
                    </a:lnTo>
                    <a:lnTo>
                      <a:pt x="66" y="28"/>
                    </a:lnTo>
                    <a:lnTo>
                      <a:pt x="63" y="31"/>
                    </a:lnTo>
                    <a:lnTo>
                      <a:pt x="61" y="33"/>
                    </a:lnTo>
                    <a:lnTo>
                      <a:pt x="60" y="36"/>
                    </a:lnTo>
                    <a:lnTo>
                      <a:pt x="59" y="40"/>
                    </a:lnTo>
                    <a:lnTo>
                      <a:pt x="57" y="43"/>
                    </a:lnTo>
                    <a:lnTo>
                      <a:pt x="55" y="48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5" name="Freeform 212">
                <a:extLst>
                  <a:ext uri="{FF2B5EF4-FFF2-40B4-BE49-F238E27FC236}">
                    <a16:creationId xmlns:a16="http://schemas.microsoft.com/office/drawing/2014/main" id="{F4E441CA-AD98-07F6-9CA5-37E295C42D78}"/>
                  </a:ext>
                </a:extLst>
              </p:cNvPr>
              <p:cNvSpPr>
                <a:spLocks/>
              </p:cNvSpPr>
              <p:nvPr/>
            </p:nvSpPr>
            <p:spPr bwMode="auto">
              <a:xfrm rot="422241" flipH="1">
                <a:off x="59531" y="-12041"/>
                <a:ext cx="83796" cy="77309"/>
              </a:xfrm>
              <a:custGeom>
                <a:avLst/>
                <a:gdLst>
                  <a:gd name="T0" fmla="*/ 0 w 33"/>
                  <a:gd name="T1" fmla="*/ 2147483647 h 28"/>
                  <a:gd name="T2" fmla="*/ 2147483647 w 33"/>
                  <a:gd name="T3" fmla="*/ 2147483647 h 28"/>
                  <a:gd name="T4" fmla="*/ 2147483647 w 33"/>
                  <a:gd name="T5" fmla="*/ 2147483647 h 28"/>
                  <a:gd name="T6" fmla="*/ 2147483647 w 33"/>
                  <a:gd name="T7" fmla="*/ 2147483647 h 28"/>
                  <a:gd name="T8" fmla="*/ 2147483647 w 33"/>
                  <a:gd name="T9" fmla="*/ 2147483647 h 28"/>
                  <a:gd name="T10" fmla="*/ 2147483647 w 33"/>
                  <a:gd name="T11" fmla="*/ 2147483647 h 28"/>
                  <a:gd name="T12" fmla="*/ 2147483647 w 33"/>
                  <a:gd name="T13" fmla="*/ 2147483647 h 28"/>
                  <a:gd name="T14" fmla="*/ 2147483647 w 33"/>
                  <a:gd name="T15" fmla="*/ 2147483647 h 28"/>
                  <a:gd name="T16" fmla="*/ 2147483647 w 33"/>
                  <a:gd name="T17" fmla="*/ 2147483647 h 28"/>
                  <a:gd name="T18" fmla="*/ 2147483647 w 33"/>
                  <a:gd name="T19" fmla="*/ 2147483647 h 28"/>
                  <a:gd name="T20" fmla="*/ 2147483647 w 33"/>
                  <a:gd name="T21" fmla="*/ 2147483647 h 28"/>
                  <a:gd name="T22" fmla="*/ 2147483647 w 33"/>
                  <a:gd name="T23" fmla="*/ 2147483647 h 28"/>
                  <a:gd name="T24" fmla="*/ 2147483647 w 33"/>
                  <a:gd name="T25" fmla="*/ 2147483647 h 28"/>
                  <a:gd name="T26" fmla="*/ 2147483647 w 33"/>
                  <a:gd name="T27" fmla="*/ 2147483647 h 28"/>
                  <a:gd name="T28" fmla="*/ 2147483647 w 33"/>
                  <a:gd name="T29" fmla="*/ 2147483647 h 28"/>
                  <a:gd name="T30" fmla="*/ 2147483647 w 33"/>
                  <a:gd name="T31" fmla="*/ 2147483647 h 28"/>
                  <a:gd name="T32" fmla="*/ 2147483647 w 33"/>
                  <a:gd name="T33" fmla="*/ 2147483647 h 28"/>
                  <a:gd name="T34" fmla="*/ 2147483647 w 33"/>
                  <a:gd name="T35" fmla="*/ 2147483647 h 28"/>
                  <a:gd name="T36" fmla="*/ 2147483647 w 33"/>
                  <a:gd name="T37" fmla="*/ 2147483647 h 28"/>
                  <a:gd name="T38" fmla="*/ 2147483647 w 33"/>
                  <a:gd name="T39" fmla="*/ 2147483647 h 28"/>
                  <a:gd name="T40" fmla="*/ 2147483647 w 33"/>
                  <a:gd name="T41" fmla="*/ 2147483647 h 28"/>
                  <a:gd name="T42" fmla="*/ 2147483647 w 33"/>
                  <a:gd name="T43" fmla="*/ 2147483647 h 28"/>
                  <a:gd name="T44" fmla="*/ 2147483647 w 33"/>
                  <a:gd name="T45" fmla="*/ 2147483647 h 28"/>
                  <a:gd name="T46" fmla="*/ 2147483647 w 33"/>
                  <a:gd name="T47" fmla="*/ 2147483647 h 28"/>
                  <a:gd name="T48" fmla="*/ 2147483647 w 33"/>
                  <a:gd name="T49" fmla="*/ 2147483647 h 28"/>
                  <a:gd name="T50" fmla="*/ 2147483647 w 33"/>
                  <a:gd name="T51" fmla="*/ 2147483647 h 28"/>
                  <a:gd name="T52" fmla="*/ 2147483647 w 33"/>
                  <a:gd name="T53" fmla="*/ 2147483647 h 28"/>
                  <a:gd name="T54" fmla="*/ 2147483647 w 33"/>
                  <a:gd name="T55" fmla="*/ 2147483647 h 28"/>
                  <a:gd name="T56" fmla="*/ 2147483647 w 33"/>
                  <a:gd name="T57" fmla="*/ 2147483647 h 28"/>
                  <a:gd name="T58" fmla="*/ 2147483647 w 33"/>
                  <a:gd name="T59" fmla="*/ 2147483647 h 28"/>
                  <a:gd name="T60" fmla="*/ 2147483647 w 33"/>
                  <a:gd name="T61" fmla="*/ 2147483647 h 28"/>
                  <a:gd name="T62" fmla="*/ 2147483647 w 33"/>
                  <a:gd name="T63" fmla="*/ 2147483647 h 28"/>
                  <a:gd name="T64" fmla="*/ 2147483647 w 33"/>
                  <a:gd name="T65" fmla="*/ 2147483647 h 28"/>
                  <a:gd name="T66" fmla="*/ 2147483647 w 33"/>
                  <a:gd name="T67" fmla="*/ 2147483647 h 28"/>
                  <a:gd name="T68" fmla="*/ 2147483647 w 33"/>
                  <a:gd name="T69" fmla="*/ 2147483647 h 28"/>
                  <a:gd name="T70" fmla="*/ 2147483647 w 33"/>
                  <a:gd name="T71" fmla="*/ 2147483647 h 28"/>
                  <a:gd name="T72" fmla="*/ 2147483647 w 33"/>
                  <a:gd name="T73" fmla="*/ 2147483647 h 28"/>
                  <a:gd name="T74" fmla="*/ 2147483647 w 33"/>
                  <a:gd name="T75" fmla="*/ 2147483647 h 28"/>
                  <a:gd name="T76" fmla="*/ 2147483647 w 33"/>
                  <a:gd name="T77" fmla="*/ 2147483647 h 28"/>
                  <a:gd name="T78" fmla="*/ 2147483647 w 33"/>
                  <a:gd name="T79" fmla="*/ 0 h 28"/>
                  <a:gd name="T80" fmla="*/ 2147483647 w 33"/>
                  <a:gd name="T81" fmla="*/ 0 h 28"/>
                  <a:gd name="T82" fmla="*/ 0 w 33"/>
                  <a:gd name="T83" fmla="*/ 2147483647 h 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3"/>
                  <a:gd name="T127" fmla="*/ 0 h 28"/>
                  <a:gd name="T128" fmla="*/ 33 w 33"/>
                  <a:gd name="T129" fmla="*/ 28 h 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3" h="28">
                    <a:moveTo>
                      <a:pt x="0" y="9"/>
                    </a:moveTo>
                    <a:lnTo>
                      <a:pt x="2" y="12"/>
                    </a:lnTo>
                    <a:lnTo>
                      <a:pt x="3" y="15"/>
                    </a:lnTo>
                    <a:lnTo>
                      <a:pt x="5" y="18"/>
                    </a:lnTo>
                    <a:lnTo>
                      <a:pt x="8" y="20"/>
                    </a:lnTo>
                    <a:lnTo>
                      <a:pt x="10" y="23"/>
                    </a:lnTo>
                    <a:lnTo>
                      <a:pt x="12" y="25"/>
                    </a:lnTo>
                    <a:lnTo>
                      <a:pt x="15" y="27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0" y="27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0" y="25"/>
                    </a:lnTo>
                    <a:lnTo>
                      <a:pt x="21" y="24"/>
                    </a:lnTo>
                    <a:lnTo>
                      <a:pt x="23" y="25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7" y="27"/>
                    </a:lnTo>
                    <a:lnTo>
                      <a:pt x="28" y="27"/>
                    </a:lnTo>
                    <a:lnTo>
                      <a:pt x="29" y="27"/>
                    </a:lnTo>
                    <a:lnTo>
                      <a:pt x="30" y="26"/>
                    </a:lnTo>
                    <a:lnTo>
                      <a:pt x="31" y="26"/>
                    </a:lnTo>
                    <a:lnTo>
                      <a:pt x="32" y="23"/>
                    </a:lnTo>
                    <a:lnTo>
                      <a:pt x="33" y="20"/>
                    </a:lnTo>
                    <a:lnTo>
                      <a:pt x="33" y="17"/>
                    </a:lnTo>
                    <a:lnTo>
                      <a:pt x="32" y="15"/>
                    </a:lnTo>
                    <a:lnTo>
                      <a:pt x="31" y="13"/>
                    </a:lnTo>
                    <a:lnTo>
                      <a:pt x="29" y="11"/>
                    </a:lnTo>
                    <a:lnTo>
                      <a:pt x="27" y="9"/>
                    </a:lnTo>
                    <a:lnTo>
                      <a:pt x="25" y="7"/>
                    </a:lnTo>
                    <a:lnTo>
                      <a:pt x="22" y="6"/>
                    </a:lnTo>
                    <a:lnTo>
                      <a:pt x="19" y="5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6" name="Freeform 213">
                <a:extLst>
                  <a:ext uri="{FF2B5EF4-FFF2-40B4-BE49-F238E27FC236}">
                    <a16:creationId xmlns:a16="http://schemas.microsoft.com/office/drawing/2014/main" id="{AED9C51F-297A-76B1-02A7-0C4668E44654}"/>
                  </a:ext>
                </a:extLst>
              </p:cNvPr>
              <p:cNvSpPr>
                <a:spLocks/>
              </p:cNvSpPr>
              <p:nvPr/>
            </p:nvSpPr>
            <p:spPr bwMode="auto">
              <a:xfrm rot="408294" flipH="1">
                <a:off x="65816" y="144787"/>
                <a:ext cx="91128" cy="62951"/>
              </a:xfrm>
              <a:custGeom>
                <a:avLst/>
                <a:gdLst>
                  <a:gd name="T0" fmla="*/ 0 w 37"/>
                  <a:gd name="T1" fmla="*/ 2147483647 h 21"/>
                  <a:gd name="T2" fmla="*/ 2147483647 w 37"/>
                  <a:gd name="T3" fmla="*/ 2147483647 h 21"/>
                  <a:gd name="T4" fmla="*/ 2147483647 w 37"/>
                  <a:gd name="T5" fmla="*/ 2147483647 h 21"/>
                  <a:gd name="T6" fmla="*/ 2147483647 w 37"/>
                  <a:gd name="T7" fmla="*/ 2147483647 h 21"/>
                  <a:gd name="T8" fmla="*/ 2147483647 w 37"/>
                  <a:gd name="T9" fmla="*/ 2147483647 h 21"/>
                  <a:gd name="T10" fmla="*/ 2147483647 w 37"/>
                  <a:gd name="T11" fmla="*/ 2147483647 h 21"/>
                  <a:gd name="T12" fmla="*/ 2147483647 w 37"/>
                  <a:gd name="T13" fmla="*/ 2147483647 h 21"/>
                  <a:gd name="T14" fmla="*/ 2147483647 w 37"/>
                  <a:gd name="T15" fmla="*/ 2147483647 h 21"/>
                  <a:gd name="T16" fmla="*/ 2147483647 w 37"/>
                  <a:gd name="T17" fmla="*/ 2147483647 h 21"/>
                  <a:gd name="T18" fmla="*/ 2147483647 w 37"/>
                  <a:gd name="T19" fmla="*/ 2147483647 h 21"/>
                  <a:gd name="T20" fmla="*/ 2147483647 w 37"/>
                  <a:gd name="T21" fmla="*/ 2147483647 h 21"/>
                  <a:gd name="T22" fmla="*/ 2147483647 w 37"/>
                  <a:gd name="T23" fmla="*/ 2147483647 h 21"/>
                  <a:gd name="T24" fmla="*/ 2147483647 w 37"/>
                  <a:gd name="T25" fmla="*/ 2147483647 h 21"/>
                  <a:gd name="T26" fmla="*/ 2147483647 w 37"/>
                  <a:gd name="T27" fmla="*/ 0 h 21"/>
                  <a:gd name="T28" fmla="*/ 2147483647 w 37"/>
                  <a:gd name="T29" fmla="*/ 0 h 21"/>
                  <a:gd name="T30" fmla="*/ 2147483647 w 37"/>
                  <a:gd name="T31" fmla="*/ 0 h 21"/>
                  <a:gd name="T32" fmla="*/ 2147483647 w 37"/>
                  <a:gd name="T33" fmla="*/ 2147483647 h 21"/>
                  <a:gd name="T34" fmla="*/ 2147483647 w 37"/>
                  <a:gd name="T35" fmla="*/ 2147483647 h 21"/>
                  <a:gd name="T36" fmla="*/ 2147483647 w 37"/>
                  <a:gd name="T37" fmla="*/ 2147483647 h 21"/>
                  <a:gd name="T38" fmla="*/ 2147483647 w 37"/>
                  <a:gd name="T39" fmla="*/ 2147483647 h 21"/>
                  <a:gd name="T40" fmla="*/ 2147483647 w 37"/>
                  <a:gd name="T41" fmla="*/ 2147483647 h 21"/>
                  <a:gd name="T42" fmla="*/ 2147483647 w 37"/>
                  <a:gd name="T43" fmla="*/ 2147483647 h 21"/>
                  <a:gd name="T44" fmla="*/ 2147483647 w 37"/>
                  <a:gd name="T45" fmla="*/ 2147483647 h 21"/>
                  <a:gd name="T46" fmla="*/ 2147483647 w 37"/>
                  <a:gd name="T47" fmla="*/ 2147483647 h 21"/>
                  <a:gd name="T48" fmla="*/ 2147483647 w 37"/>
                  <a:gd name="T49" fmla="*/ 2147483647 h 21"/>
                  <a:gd name="T50" fmla="*/ 2147483647 w 37"/>
                  <a:gd name="T51" fmla="*/ 2147483647 h 21"/>
                  <a:gd name="T52" fmla="*/ 2147483647 w 37"/>
                  <a:gd name="T53" fmla="*/ 2147483647 h 21"/>
                  <a:gd name="T54" fmla="*/ 2147483647 w 37"/>
                  <a:gd name="T55" fmla="*/ 2147483647 h 21"/>
                  <a:gd name="T56" fmla="*/ 2147483647 w 37"/>
                  <a:gd name="T57" fmla="*/ 2147483647 h 21"/>
                  <a:gd name="T58" fmla="*/ 2147483647 w 37"/>
                  <a:gd name="T59" fmla="*/ 2147483647 h 21"/>
                  <a:gd name="T60" fmla="*/ 2147483647 w 37"/>
                  <a:gd name="T61" fmla="*/ 2147483647 h 21"/>
                  <a:gd name="T62" fmla="*/ 2147483647 w 37"/>
                  <a:gd name="T63" fmla="*/ 2147483647 h 21"/>
                  <a:gd name="T64" fmla="*/ 2147483647 w 37"/>
                  <a:gd name="T65" fmla="*/ 2147483647 h 21"/>
                  <a:gd name="T66" fmla="*/ 2147483647 w 37"/>
                  <a:gd name="T67" fmla="*/ 2147483647 h 21"/>
                  <a:gd name="T68" fmla="*/ 2147483647 w 37"/>
                  <a:gd name="T69" fmla="*/ 2147483647 h 21"/>
                  <a:gd name="T70" fmla="*/ 2147483647 w 37"/>
                  <a:gd name="T71" fmla="*/ 2147483647 h 21"/>
                  <a:gd name="T72" fmla="*/ 2147483647 w 37"/>
                  <a:gd name="T73" fmla="*/ 2147483647 h 21"/>
                  <a:gd name="T74" fmla="*/ 2147483647 w 37"/>
                  <a:gd name="T75" fmla="*/ 2147483647 h 21"/>
                  <a:gd name="T76" fmla="*/ 2147483647 w 37"/>
                  <a:gd name="T77" fmla="*/ 2147483647 h 21"/>
                  <a:gd name="T78" fmla="*/ 2147483647 w 37"/>
                  <a:gd name="T79" fmla="*/ 2147483647 h 21"/>
                  <a:gd name="T80" fmla="*/ 2147483647 w 37"/>
                  <a:gd name="T81" fmla="*/ 2147483647 h 21"/>
                  <a:gd name="T82" fmla="*/ 2147483647 w 37"/>
                  <a:gd name="T83" fmla="*/ 2147483647 h 21"/>
                  <a:gd name="T84" fmla="*/ 2147483647 w 37"/>
                  <a:gd name="T85" fmla="*/ 2147483647 h 21"/>
                  <a:gd name="T86" fmla="*/ 2147483647 w 37"/>
                  <a:gd name="T87" fmla="*/ 2147483647 h 21"/>
                  <a:gd name="T88" fmla="*/ 2147483647 w 37"/>
                  <a:gd name="T89" fmla="*/ 2147483647 h 21"/>
                  <a:gd name="T90" fmla="*/ 2147483647 w 37"/>
                  <a:gd name="T91" fmla="*/ 2147483647 h 21"/>
                  <a:gd name="T92" fmla="*/ 2147483647 w 37"/>
                  <a:gd name="T93" fmla="*/ 2147483647 h 21"/>
                  <a:gd name="T94" fmla="*/ 2147483647 w 37"/>
                  <a:gd name="T95" fmla="*/ 2147483647 h 21"/>
                  <a:gd name="T96" fmla="*/ 2147483647 w 37"/>
                  <a:gd name="T97" fmla="*/ 2147483647 h 21"/>
                  <a:gd name="T98" fmla="*/ 0 w 37"/>
                  <a:gd name="T99" fmla="*/ 2147483647 h 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21"/>
                  <a:gd name="T152" fmla="*/ 37 w 37"/>
                  <a:gd name="T153" fmla="*/ 21 h 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21">
                    <a:moveTo>
                      <a:pt x="0" y="10"/>
                    </a:moveTo>
                    <a:lnTo>
                      <a:pt x="2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2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0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2" y="1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6" y="2"/>
                    </a:lnTo>
                    <a:lnTo>
                      <a:pt x="36" y="5"/>
                    </a:lnTo>
                    <a:lnTo>
                      <a:pt x="37" y="7"/>
                    </a:lnTo>
                    <a:lnTo>
                      <a:pt x="36" y="10"/>
                    </a:lnTo>
                    <a:lnTo>
                      <a:pt x="35" y="12"/>
                    </a:lnTo>
                    <a:lnTo>
                      <a:pt x="34" y="13"/>
                    </a:lnTo>
                    <a:lnTo>
                      <a:pt x="32" y="15"/>
                    </a:lnTo>
                    <a:lnTo>
                      <a:pt x="30" y="16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18" y="17"/>
                    </a:lnTo>
                    <a:lnTo>
                      <a:pt x="17" y="17"/>
                    </a:lnTo>
                    <a:lnTo>
                      <a:pt x="15" y="18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9" y="18"/>
                    </a:lnTo>
                    <a:lnTo>
                      <a:pt x="7" y="19"/>
                    </a:lnTo>
                    <a:lnTo>
                      <a:pt x="6" y="19"/>
                    </a:lnTo>
                    <a:lnTo>
                      <a:pt x="4" y="20"/>
                    </a:lnTo>
                    <a:lnTo>
                      <a:pt x="3" y="2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7" name="Freeform 214">
                <a:extLst>
                  <a:ext uri="{FF2B5EF4-FFF2-40B4-BE49-F238E27FC236}">
                    <a16:creationId xmlns:a16="http://schemas.microsoft.com/office/drawing/2014/main" id="{2FE8754B-A029-3838-93F9-9BBC65DF138B}"/>
                  </a:ext>
                </a:extLst>
              </p:cNvPr>
              <p:cNvSpPr>
                <a:spLocks/>
              </p:cNvSpPr>
              <p:nvPr/>
            </p:nvSpPr>
            <p:spPr bwMode="auto">
              <a:xfrm rot="422241" flipH="1">
                <a:off x="193604" y="40971"/>
                <a:ext cx="62847" cy="103815"/>
              </a:xfrm>
              <a:custGeom>
                <a:avLst/>
                <a:gdLst>
                  <a:gd name="T0" fmla="*/ 2147483647 w 27"/>
                  <a:gd name="T1" fmla="*/ 2147483647 h 37"/>
                  <a:gd name="T2" fmla="*/ 2147483647 w 27"/>
                  <a:gd name="T3" fmla="*/ 0 h 37"/>
                  <a:gd name="T4" fmla="*/ 2147483647 w 27"/>
                  <a:gd name="T5" fmla="*/ 0 h 37"/>
                  <a:gd name="T6" fmla="*/ 2147483647 w 27"/>
                  <a:gd name="T7" fmla="*/ 0 h 37"/>
                  <a:gd name="T8" fmla="*/ 2147483647 w 27"/>
                  <a:gd name="T9" fmla="*/ 0 h 37"/>
                  <a:gd name="T10" fmla="*/ 2147483647 w 27"/>
                  <a:gd name="T11" fmla="*/ 2147483647 h 37"/>
                  <a:gd name="T12" fmla="*/ 2147483647 w 27"/>
                  <a:gd name="T13" fmla="*/ 2147483647 h 37"/>
                  <a:gd name="T14" fmla="*/ 2147483647 w 27"/>
                  <a:gd name="T15" fmla="*/ 2147483647 h 37"/>
                  <a:gd name="T16" fmla="*/ 2147483647 w 27"/>
                  <a:gd name="T17" fmla="*/ 2147483647 h 37"/>
                  <a:gd name="T18" fmla="*/ 2147483647 w 27"/>
                  <a:gd name="T19" fmla="*/ 2147483647 h 37"/>
                  <a:gd name="T20" fmla="*/ 2147483647 w 27"/>
                  <a:gd name="T21" fmla="*/ 2147483647 h 37"/>
                  <a:gd name="T22" fmla="*/ 2147483647 w 27"/>
                  <a:gd name="T23" fmla="*/ 2147483647 h 37"/>
                  <a:gd name="T24" fmla="*/ 2147483647 w 27"/>
                  <a:gd name="T25" fmla="*/ 2147483647 h 37"/>
                  <a:gd name="T26" fmla="*/ 2147483647 w 27"/>
                  <a:gd name="T27" fmla="*/ 2147483647 h 37"/>
                  <a:gd name="T28" fmla="*/ 2147483647 w 27"/>
                  <a:gd name="T29" fmla="*/ 2147483647 h 37"/>
                  <a:gd name="T30" fmla="*/ 2147483647 w 27"/>
                  <a:gd name="T31" fmla="*/ 2147483647 h 37"/>
                  <a:gd name="T32" fmla="*/ 2147483647 w 27"/>
                  <a:gd name="T33" fmla="*/ 2147483647 h 37"/>
                  <a:gd name="T34" fmla="*/ 2147483647 w 27"/>
                  <a:gd name="T35" fmla="*/ 2147483647 h 37"/>
                  <a:gd name="T36" fmla="*/ 2147483647 w 27"/>
                  <a:gd name="T37" fmla="*/ 2147483647 h 37"/>
                  <a:gd name="T38" fmla="*/ 2147483647 w 27"/>
                  <a:gd name="T39" fmla="*/ 2147483647 h 37"/>
                  <a:gd name="T40" fmla="*/ 2147483647 w 27"/>
                  <a:gd name="T41" fmla="*/ 2147483647 h 37"/>
                  <a:gd name="T42" fmla="*/ 2147483647 w 27"/>
                  <a:gd name="T43" fmla="*/ 2147483647 h 37"/>
                  <a:gd name="T44" fmla="*/ 2147483647 w 27"/>
                  <a:gd name="T45" fmla="*/ 2147483647 h 37"/>
                  <a:gd name="T46" fmla="*/ 2147483647 w 27"/>
                  <a:gd name="T47" fmla="*/ 2147483647 h 37"/>
                  <a:gd name="T48" fmla="*/ 2147483647 w 27"/>
                  <a:gd name="T49" fmla="*/ 2147483647 h 37"/>
                  <a:gd name="T50" fmla="*/ 2147483647 w 27"/>
                  <a:gd name="T51" fmla="*/ 2147483647 h 37"/>
                  <a:gd name="T52" fmla="*/ 2147483647 w 27"/>
                  <a:gd name="T53" fmla="*/ 2147483647 h 37"/>
                  <a:gd name="T54" fmla="*/ 2147483647 w 27"/>
                  <a:gd name="T55" fmla="*/ 2147483647 h 37"/>
                  <a:gd name="T56" fmla="*/ 2147483647 w 27"/>
                  <a:gd name="T57" fmla="*/ 2147483647 h 37"/>
                  <a:gd name="T58" fmla="*/ 2147483647 w 27"/>
                  <a:gd name="T59" fmla="*/ 2147483647 h 37"/>
                  <a:gd name="T60" fmla="*/ 2147483647 w 27"/>
                  <a:gd name="T61" fmla="*/ 2147483647 h 37"/>
                  <a:gd name="T62" fmla="*/ 2147483647 w 27"/>
                  <a:gd name="T63" fmla="*/ 2147483647 h 37"/>
                  <a:gd name="T64" fmla="*/ 2147483647 w 27"/>
                  <a:gd name="T65" fmla="*/ 2147483647 h 37"/>
                  <a:gd name="T66" fmla="*/ 2147483647 w 27"/>
                  <a:gd name="T67" fmla="*/ 2147483647 h 37"/>
                  <a:gd name="T68" fmla="*/ 2147483647 w 27"/>
                  <a:gd name="T69" fmla="*/ 2147483647 h 37"/>
                  <a:gd name="T70" fmla="*/ 2147483647 w 27"/>
                  <a:gd name="T71" fmla="*/ 2147483647 h 37"/>
                  <a:gd name="T72" fmla="*/ 2147483647 w 27"/>
                  <a:gd name="T73" fmla="*/ 2147483647 h 37"/>
                  <a:gd name="T74" fmla="*/ 2147483647 w 27"/>
                  <a:gd name="T75" fmla="*/ 2147483647 h 37"/>
                  <a:gd name="T76" fmla="*/ 2147483647 w 27"/>
                  <a:gd name="T77" fmla="*/ 2147483647 h 37"/>
                  <a:gd name="T78" fmla="*/ 2147483647 w 27"/>
                  <a:gd name="T79" fmla="*/ 2147483647 h 37"/>
                  <a:gd name="T80" fmla="*/ 0 w 27"/>
                  <a:gd name="T81" fmla="*/ 2147483647 h 37"/>
                  <a:gd name="T82" fmla="*/ 2147483647 w 27"/>
                  <a:gd name="T83" fmla="*/ 2147483647 h 3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7"/>
                  <a:gd name="T127" fmla="*/ 0 h 37"/>
                  <a:gd name="T128" fmla="*/ 27 w 27"/>
                  <a:gd name="T129" fmla="*/ 37 h 3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7" h="37">
                    <a:moveTo>
                      <a:pt x="6" y="2"/>
                    </a:move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20" y="5"/>
                    </a:lnTo>
                    <a:lnTo>
                      <a:pt x="21" y="6"/>
                    </a:lnTo>
                    <a:lnTo>
                      <a:pt x="22" y="7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4" y="13"/>
                    </a:lnTo>
                    <a:lnTo>
                      <a:pt x="24" y="15"/>
                    </a:lnTo>
                    <a:lnTo>
                      <a:pt x="24" y="16"/>
                    </a:lnTo>
                    <a:lnTo>
                      <a:pt x="25" y="16"/>
                    </a:lnTo>
                    <a:lnTo>
                      <a:pt x="26" y="17"/>
                    </a:lnTo>
                    <a:lnTo>
                      <a:pt x="27" y="18"/>
                    </a:lnTo>
                    <a:lnTo>
                      <a:pt x="26" y="19"/>
                    </a:lnTo>
                    <a:lnTo>
                      <a:pt x="25" y="19"/>
                    </a:lnTo>
                    <a:lnTo>
                      <a:pt x="24" y="20"/>
                    </a:lnTo>
                    <a:lnTo>
                      <a:pt x="24" y="23"/>
                    </a:lnTo>
                    <a:lnTo>
                      <a:pt x="23" y="25"/>
                    </a:lnTo>
                    <a:lnTo>
                      <a:pt x="23" y="26"/>
                    </a:lnTo>
                    <a:lnTo>
                      <a:pt x="22" y="28"/>
                    </a:lnTo>
                    <a:lnTo>
                      <a:pt x="21" y="29"/>
                    </a:lnTo>
                    <a:lnTo>
                      <a:pt x="20" y="30"/>
                    </a:lnTo>
                    <a:lnTo>
                      <a:pt x="18" y="31"/>
                    </a:lnTo>
                    <a:lnTo>
                      <a:pt x="17" y="32"/>
                    </a:lnTo>
                    <a:lnTo>
                      <a:pt x="16" y="33"/>
                    </a:lnTo>
                    <a:lnTo>
                      <a:pt x="14" y="34"/>
                    </a:lnTo>
                    <a:lnTo>
                      <a:pt x="11" y="35"/>
                    </a:lnTo>
                    <a:lnTo>
                      <a:pt x="8" y="36"/>
                    </a:lnTo>
                    <a:lnTo>
                      <a:pt x="6" y="37"/>
                    </a:lnTo>
                    <a:lnTo>
                      <a:pt x="3" y="37"/>
                    </a:lnTo>
                    <a:lnTo>
                      <a:pt x="1" y="37"/>
                    </a:lnTo>
                    <a:lnTo>
                      <a:pt x="0" y="35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8" name="Freeform 215">
                <a:extLst>
                  <a:ext uri="{FF2B5EF4-FFF2-40B4-BE49-F238E27FC236}">
                    <a16:creationId xmlns:a16="http://schemas.microsoft.com/office/drawing/2014/main" id="{2592A32D-A7BC-3F0A-D5F6-42F0CACB6B60}"/>
                  </a:ext>
                </a:extLst>
              </p:cNvPr>
              <p:cNvSpPr>
                <a:spLocks/>
              </p:cNvSpPr>
              <p:nvPr/>
            </p:nvSpPr>
            <p:spPr bwMode="auto">
              <a:xfrm rot="422241" flipH="1">
                <a:off x="181035" y="22196"/>
                <a:ext cx="125694" cy="123695"/>
              </a:xfrm>
              <a:custGeom>
                <a:avLst/>
                <a:gdLst>
                  <a:gd name="T0" fmla="*/ 2147483647 w 54"/>
                  <a:gd name="T1" fmla="*/ 2147483647 h 44"/>
                  <a:gd name="T2" fmla="*/ 2147483647 w 54"/>
                  <a:gd name="T3" fmla="*/ 2147483647 h 44"/>
                  <a:gd name="T4" fmla="*/ 2147483647 w 54"/>
                  <a:gd name="T5" fmla="*/ 2147483647 h 44"/>
                  <a:gd name="T6" fmla="*/ 2147483647 w 54"/>
                  <a:gd name="T7" fmla="*/ 2147483647 h 44"/>
                  <a:gd name="T8" fmla="*/ 2147483647 w 54"/>
                  <a:gd name="T9" fmla="*/ 2147483647 h 44"/>
                  <a:gd name="T10" fmla="*/ 2147483647 w 54"/>
                  <a:gd name="T11" fmla="*/ 2147483647 h 44"/>
                  <a:gd name="T12" fmla="*/ 2147483647 w 54"/>
                  <a:gd name="T13" fmla="*/ 2147483647 h 44"/>
                  <a:gd name="T14" fmla="*/ 2147483647 w 54"/>
                  <a:gd name="T15" fmla="*/ 2147483647 h 44"/>
                  <a:gd name="T16" fmla="*/ 2147483647 w 54"/>
                  <a:gd name="T17" fmla="*/ 2147483647 h 44"/>
                  <a:gd name="T18" fmla="*/ 2147483647 w 54"/>
                  <a:gd name="T19" fmla="*/ 2147483647 h 44"/>
                  <a:gd name="T20" fmla="*/ 2147483647 w 54"/>
                  <a:gd name="T21" fmla="*/ 2147483647 h 44"/>
                  <a:gd name="T22" fmla="*/ 2147483647 w 54"/>
                  <a:gd name="T23" fmla="*/ 0 h 44"/>
                  <a:gd name="T24" fmla="*/ 2147483647 w 54"/>
                  <a:gd name="T25" fmla="*/ 2147483647 h 44"/>
                  <a:gd name="T26" fmla="*/ 2147483647 w 54"/>
                  <a:gd name="T27" fmla="*/ 2147483647 h 44"/>
                  <a:gd name="T28" fmla="*/ 2147483647 w 54"/>
                  <a:gd name="T29" fmla="*/ 2147483647 h 44"/>
                  <a:gd name="T30" fmla="*/ 2147483647 w 54"/>
                  <a:gd name="T31" fmla="*/ 2147483647 h 44"/>
                  <a:gd name="T32" fmla="*/ 2147483647 w 54"/>
                  <a:gd name="T33" fmla="*/ 2147483647 h 44"/>
                  <a:gd name="T34" fmla="*/ 2147483647 w 54"/>
                  <a:gd name="T35" fmla="*/ 2147483647 h 44"/>
                  <a:gd name="T36" fmla="*/ 0 w 54"/>
                  <a:gd name="T37" fmla="*/ 2147483647 h 44"/>
                  <a:gd name="T38" fmla="*/ 2147483647 w 54"/>
                  <a:gd name="T39" fmla="*/ 2147483647 h 44"/>
                  <a:gd name="T40" fmla="*/ 2147483647 w 54"/>
                  <a:gd name="T41" fmla="*/ 2147483647 h 44"/>
                  <a:gd name="T42" fmla="*/ 2147483647 w 54"/>
                  <a:gd name="T43" fmla="*/ 2147483647 h 44"/>
                  <a:gd name="T44" fmla="*/ 2147483647 w 54"/>
                  <a:gd name="T45" fmla="*/ 2147483647 h 44"/>
                  <a:gd name="T46" fmla="*/ 2147483647 w 54"/>
                  <a:gd name="T47" fmla="*/ 2147483647 h 44"/>
                  <a:gd name="T48" fmla="*/ 2147483647 w 54"/>
                  <a:gd name="T49" fmla="*/ 2147483647 h 44"/>
                  <a:gd name="T50" fmla="*/ 2147483647 w 54"/>
                  <a:gd name="T51" fmla="*/ 2147483647 h 44"/>
                  <a:gd name="T52" fmla="*/ 2147483647 w 54"/>
                  <a:gd name="T53" fmla="*/ 2147483647 h 44"/>
                  <a:gd name="T54" fmla="*/ 2147483647 w 54"/>
                  <a:gd name="T55" fmla="*/ 2147483647 h 44"/>
                  <a:gd name="T56" fmla="*/ 2147483647 w 54"/>
                  <a:gd name="T57" fmla="*/ 2147483647 h 44"/>
                  <a:gd name="T58" fmla="*/ 2147483647 w 54"/>
                  <a:gd name="T59" fmla="*/ 2147483647 h 44"/>
                  <a:gd name="T60" fmla="*/ 2147483647 w 54"/>
                  <a:gd name="T61" fmla="*/ 2147483647 h 44"/>
                  <a:gd name="T62" fmla="*/ 2147483647 w 54"/>
                  <a:gd name="T63" fmla="*/ 2147483647 h 44"/>
                  <a:gd name="T64" fmla="*/ 2147483647 w 54"/>
                  <a:gd name="T65" fmla="*/ 2147483647 h 44"/>
                  <a:gd name="T66" fmla="*/ 2147483647 w 54"/>
                  <a:gd name="T67" fmla="*/ 2147483647 h 4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54"/>
                  <a:gd name="T103" fmla="*/ 0 h 44"/>
                  <a:gd name="T104" fmla="*/ 54 w 54"/>
                  <a:gd name="T105" fmla="*/ 44 h 4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54" h="44">
                    <a:moveTo>
                      <a:pt x="37" y="32"/>
                    </a:moveTo>
                    <a:lnTo>
                      <a:pt x="39" y="32"/>
                    </a:lnTo>
                    <a:lnTo>
                      <a:pt x="42" y="32"/>
                    </a:lnTo>
                    <a:lnTo>
                      <a:pt x="45" y="32"/>
                    </a:lnTo>
                    <a:lnTo>
                      <a:pt x="47" y="31"/>
                    </a:lnTo>
                    <a:lnTo>
                      <a:pt x="49" y="30"/>
                    </a:lnTo>
                    <a:lnTo>
                      <a:pt x="51" y="29"/>
                    </a:lnTo>
                    <a:lnTo>
                      <a:pt x="53" y="27"/>
                    </a:lnTo>
                    <a:lnTo>
                      <a:pt x="54" y="24"/>
                    </a:lnTo>
                    <a:lnTo>
                      <a:pt x="54" y="21"/>
                    </a:lnTo>
                    <a:lnTo>
                      <a:pt x="54" y="18"/>
                    </a:lnTo>
                    <a:lnTo>
                      <a:pt x="53" y="16"/>
                    </a:lnTo>
                    <a:lnTo>
                      <a:pt x="52" y="13"/>
                    </a:lnTo>
                    <a:lnTo>
                      <a:pt x="50" y="11"/>
                    </a:lnTo>
                    <a:lnTo>
                      <a:pt x="48" y="9"/>
                    </a:lnTo>
                    <a:lnTo>
                      <a:pt x="46" y="7"/>
                    </a:lnTo>
                    <a:lnTo>
                      <a:pt x="44" y="5"/>
                    </a:lnTo>
                    <a:lnTo>
                      <a:pt x="41" y="4"/>
                    </a:lnTo>
                    <a:lnTo>
                      <a:pt x="38" y="3"/>
                    </a:lnTo>
                    <a:lnTo>
                      <a:pt x="35" y="2"/>
                    </a:lnTo>
                    <a:lnTo>
                      <a:pt x="33" y="1"/>
                    </a:lnTo>
                    <a:lnTo>
                      <a:pt x="30" y="1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2" y="4"/>
                    </a:lnTo>
                    <a:lnTo>
                      <a:pt x="10" y="5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3" y="13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1" y="20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1" y="28"/>
                    </a:lnTo>
                    <a:lnTo>
                      <a:pt x="2" y="31"/>
                    </a:lnTo>
                    <a:lnTo>
                      <a:pt x="4" y="33"/>
                    </a:lnTo>
                    <a:lnTo>
                      <a:pt x="5" y="35"/>
                    </a:lnTo>
                    <a:lnTo>
                      <a:pt x="7" y="37"/>
                    </a:lnTo>
                    <a:lnTo>
                      <a:pt x="9" y="39"/>
                    </a:lnTo>
                    <a:lnTo>
                      <a:pt x="11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9" y="43"/>
                    </a:lnTo>
                    <a:lnTo>
                      <a:pt x="21" y="44"/>
                    </a:lnTo>
                    <a:lnTo>
                      <a:pt x="24" y="44"/>
                    </a:lnTo>
                    <a:lnTo>
                      <a:pt x="26" y="44"/>
                    </a:lnTo>
                    <a:lnTo>
                      <a:pt x="29" y="44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7" y="43"/>
                    </a:lnTo>
                    <a:lnTo>
                      <a:pt x="40" y="42"/>
                    </a:lnTo>
                    <a:lnTo>
                      <a:pt x="42" y="41"/>
                    </a:lnTo>
                    <a:lnTo>
                      <a:pt x="43" y="40"/>
                    </a:lnTo>
                    <a:lnTo>
                      <a:pt x="43" y="39"/>
                    </a:lnTo>
                    <a:lnTo>
                      <a:pt x="42" y="37"/>
                    </a:lnTo>
                    <a:lnTo>
                      <a:pt x="40" y="36"/>
                    </a:lnTo>
                    <a:lnTo>
                      <a:pt x="38" y="34"/>
                    </a:lnTo>
                    <a:lnTo>
                      <a:pt x="36" y="33"/>
                    </a:lnTo>
                    <a:lnTo>
                      <a:pt x="35" y="31"/>
                    </a:lnTo>
                    <a:lnTo>
                      <a:pt x="36" y="31"/>
                    </a:lnTo>
                    <a:lnTo>
                      <a:pt x="36" y="32"/>
                    </a:lnTo>
                    <a:lnTo>
                      <a:pt x="37" y="32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F0DA79A4-E8E3-6ACC-DCD7-61FA1216748E}"/>
              </a:ext>
            </a:extLst>
          </p:cNvPr>
          <p:cNvGrpSpPr/>
          <p:nvPr/>
        </p:nvGrpSpPr>
        <p:grpSpPr>
          <a:xfrm>
            <a:off x="7239000" y="5562600"/>
            <a:ext cx="166919" cy="309427"/>
            <a:chOff x="7239000" y="5184511"/>
            <a:chExt cx="166919" cy="309427"/>
          </a:xfrm>
        </p:grpSpPr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A7383DE-19EA-A3F4-8B6E-E9AE4500F5EE}"/>
                </a:ext>
              </a:extLst>
            </p:cNvPr>
            <p:cNvSpPr/>
            <p:nvPr/>
          </p:nvSpPr>
          <p:spPr>
            <a:xfrm>
              <a:off x="7239001" y="5184511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0C4A1265-A567-5E98-E3C6-4507A70C1643}"/>
                </a:ext>
              </a:extLst>
            </p:cNvPr>
            <p:cNvSpPr/>
            <p:nvPr/>
          </p:nvSpPr>
          <p:spPr>
            <a:xfrm>
              <a:off x="7239000" y="5345875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sp>
        <p:nvSpPr>
          <p:cNvPr id="607" name="Arrow: Pentagon 606">
            <a:extLst>
              <a:ext uri="{FF2B5EF4-FFF2-40B4-BE49-F238E27FC236}">
                <a16:creationId xmlns:a16="http://schemas.microsoft.com/office/drawing/2014/main" id="{5261EE25-70AC-BE1A-89D8-D50C87E95B73}"/>
              </a:ext>
            </a:extLst>
          </p:cNvPr>
          <p:cNvSpPr/>
          <p:nvPr/>
        </p:nvSpPr>
        <p:spPr>
          <a:xfrm rot="5400000">
            <a:off x="8118267" y="5018808"/>
            <a:ext cx="103910" cy="267195"/>
          </a:xfrm>
          <a:prstGeom prst="homePlate">
            <a:avLst>
              <a:gd name="adj" fmla="val 0"/>
            </a:avLst>
          </a:prstGeom>
          <a:solidFill>
            <a:srgbClr val="2583D9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0" name="Arrow: Pentagon 609">
            <a:extLst>
              <a:ext uri="{FF2B5EF4-FFF2-40B4-BE49-F238E27FC236}">
                <a16:creationId xmlns:a16="http://schemas.microsoft.com/office/drawing/2014/main" id="{582BF49B-F074-B577-388C-A9913FC1EB47}"/>
              </a:ext>
            </a:extLst>
          </p:cNvPr>
          <p:cNvSpPr/>
          <p:nvPr/>
        </p:nvSpPr>
        <p:spPr>
          <a:xfrm rot="5400000">
            <a:off x="8118267" y="5726383"/>
            <a:ext cx="103910" cy="267195"/>
          </a:xfrm>
          <a:prstGeom prst="homePlate">
            <a:avLst>
              <a:gd name="adj" fmla="val 0"/>
            </a:avLst>
          </a:prstGeom>
          <a:solidFill>
            <a:srgbClr val="2583D9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D9A33B82-1F1F-5E69-2688-D9A1D0C80C4F}"/>
              </a:ext>
            </a:extLst>
          </p:cNvPr>
          <p:cNvSpPr txBox="1"/>
          <p:nvPr/>
        </p:nvSpPr>
        <p:spPr>
          <a:xfrm>
            <a:off x="7660575" y="5041075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CC00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104S</a:t>
            </a:r>
          </a:p>
        </p:txBody>
      </p:sp>
      <p:sp>
        <p:nvSpPr>
          <p:cNvPr id="613" name="Arrow: Pentagon 612">
            <a:extLst>
              <a:ext uri="{FF2B5EF4-FFF2-40B4-BE49-F238E27FC236}">
                <a16:creationId xmlns:a16="http://schemas.microsoft.com/office/drawing/2014/main" id="{4CA4CC91-23E2-A294-4FB3-C220522831F3}"/>
              </a:ext>
            </a:extLst>
          </p:cNvPr>
          <p:cNvSpPr/>
          <p:nvPr/>
        </p:nvSpPr>
        <p:spPr>
          <a:xfrm rot="5400000">
            <a:off x="8118267" y="5352308"/>
            <a:ext cx="103910" cy="267195"/>
          </a:xfrm>
          <a:prstGeom prst="homePlate">
            <a:avLst>
              <a:gd name="adj" fmla="val 0"/>
            </a:avLst>
          </a:prstGeom>
          <a:solidFill>
            <a:srgbClr val="2583D9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29B57711-1A3F-BD57-9498-72041E3CBD1B}"/>
              </a:ext>
            </a:extLst>
          </p:cNvPr>
          <p:cNvGrpSpPr>
            <a:grpSpLocks/>
          </p:cNvGrpSpPr>
          <p:nvPr/>
        </p:nvGrpSpPr>
        <p:grpSpPr bwMode="auto">
          <a:xfrm rot="6981894" flipH="1">
            <a:off x="8243572" y="4959529"/>
            <a:ext cx="242174" cy="179339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615" name="Freeform 211">
              <a:extLst>
                <a:ext uri="{FF2B5EF4-FFF2-40B4-BE49-F238E27FC236}">
                  <a16:creationId xmlns:a16="http://schemas.microsoft.com/office/drawing/2014/main" id="{58752057-8DD8-A4EE-298D-070FADF2C646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6" name="Freeform 212">
              <a:extLst>
                <a:ext uri="{FF2B5EF4-FFF2-40B4-BE49-F238E27FC236}">
                  <a16:creationId xmlns:a16="http://schemas.microsoft.com/office/drawing/2014/main" id="{4C5DBAAA-230E-685B-9CD4-E17DE93A63FB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7" name="Freeform 213">
              <a:extLst>
                <a:ext uri="{FF2B5EF4-FFF2-40B4-BE49-F238E27FC236}">
                  <a16:creationId xmlns:a16="http://schemas.microsoft.com/office/drawing/2014/main" id="{310D72E4-6EEE-F61B-0920-1527CE20E8BF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8" name="Freeform 214">
              <a:extLst>
                <a:ext uri="{FF2B5EF4-FFF2-40B4-BE49-F238E27FC236}">
                  <a16:creationId xmlns:a16="http://schemas.microsoft.com/office/drawing/2014/main" id="{C83AA9D9-CB38-E2BB-B59D-9F8491B579E3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9" name="Freeform 215">
              <a:extLst>
                <a:ext uri="{FF2B5EF4-FFF2-40B4-BE49-F238E27FC236}">
                  <a16:creationId xmlns:a16="http://schemas.microsoft.com/office/drawing/2014/main" id="{10C16A2D-45D3-FCB6-1A10-39E93471B0AD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28560013-6A29-D730-86EE-94A167835F08}"/>
              </a:ext>
            </a:extLst>
          </p:cNvPr>
          <p:cNvGrpSpPr/>
          <p:nvPr/>
        </p:nvGrpSpPr>
        <p:grpSpPr>
          <a:xfrm>
            <a:off x="8001000" y="2462150"/>
            <a:ext cx="492860" cy="755998"/>
            <a:chOff x="7987150" y="2486530"/>
            <a:chExt cx="492860" cy="755998"/>
          </a:xfrm>
        </p:grpSpPr>
        <p:sp>
          <p:nvSpPr>
            <p:cNvPr id="650" name="Arrow: Pentagon 649">
              <a:extLst>
                <a:ext uri="{FF2B5EF4-FFF2-40B4-BE49-F238E27FC236}">
                  <a16:creationId xmlns:a16="http://schemas.microsoft.com/office/drawing/2014/main" id="{29D454EF-9D37-440A-8ABC-6D1B78D486AF}"/>
                </a:ext>
              </a:extLst>
            </p:cNvPr>
            <p:cNvSpPr/>
            <p:nvPr/>
          </p:nvSpPr>
          <p:spPr>
            <a:xfrm rot="5400000">
              <a:off x="8038034" y="2438396"/>
              <a:ext cx="95083" cy="196849"/>
            </a:xfrm>
            <a:prstGeom prst="homePlate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1" name="Arrow: Pentagon 650">
              <a:extLst>
                <a:ext uri="{FF2B5EF4-FFF2-40B4-BE49-F238E27FC236}">
                  <a16:creationId xmlns:a16="http://schemas.microsoft.com/office/drawing/2014/main" id="{6F4C0B6A-CB36-AF07-22A7-D37C22FE302D}"/>
                </a:ext>
              </a:extLst>
            </p:cNvPr>
            <p:cNvSpPr/>
            <p:nvPr/>
          </p:nvSpPr>
          <p:spPr>
            <a:xfrm rot="5400000">
              <a:off x="8040829" y="3070521"/>
              <a:ext cx="96817" cy="204175"/>
            </a:xfrm>
            <a:prstGeom prst="homePlate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2" name="Arrow: Pentagon 651">
              <a:extLst>
                <a:ext uri="{FF2B5EF4-FFF2-40B4-BE49-F238E27FC236}">
                  <a16:creationId xmlns:a16="http://schemas.microsoft.com/office/drawing/2014/main" id="{22711F51-9873-7004-863F-4F31C5925B33}"/>
                </a:ext>
              </a:extLst>
            </p:cNvPr>
            <p:cNvSpPr/>
            <p:nvPr/>
          </p:nvSpPr>
          <p:spPr>
            <a:xfrm rot="10800000" flipV="1">
              <a:off x="8153400" y="2743200"/>
              <a:ext cx="188224" cy="35163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3" name="Arrow: Pentagon 652">
              <a:extLst>
                <a:ext uri="{FF2B5EF4-FFF2-40B4-BE49-F238E27FC236}">
                  <a16:creationId xmlns:a16="http://schemas.microsoft.com/office/drawing/2014/main" id="{C5D9D2C8-7619-2602-619B-6AA6FCE2C497}"/>
                </a:ext>
              </a:extLst>
            </p:cNvPr>
            <p:cNvSpPr/>
            <p:nvPr/>
          </p:nvSpPr>
          <p:spPr>
            <a:xfrm rot="5400000" flipV="1">
              <a:off x="8085197" y="2593461"/>
              <a:ext cx="320040" cy="106178"/>
            </a:xfrm>
            <a:prstGeom prst="homePlate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4" name="Arrow: Pentagon 653">
              <a:extLst>
                <a:ext uri="{FF2B5EF4-FFF2-40B4-BE49-F238E27FC236}">
                  <a16:creationId xmlns:a16="http://schemas.microsoft.com/office/drawing/2014/main" id="{94AB104F-09F1-01E6-B8DB-EEE6B41FC1F9}"/>
                </a:ext>
              </a:extLst>
            </p:cNvPr>
            <p:cNvSpPr/>
            <p:nvPr/>
          </p:nvSpPr>
          <p:spPr>
            <a:xfrm rot="5400000" flipV="1">
              <a:off x="8105958" y="3038828"/>
              <a:ext cx="289869" cy="117532"/>
            </a:xfrm>
            <a:prstGeom prst="homePlate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5" name="Arrow: Pentagon 654">
              <a:extLst>
                <a:ext uri="{FF2B5EF4-FFF2-40B4-BE49-F238E27FC236}">
                  <a16:creationId xmlns:a16="http://schemas.microsoft.com/office/drawing/2014/main" id="{871BDD04-DA88-3537-A917-26C9C990BE3C}"/>
                </a:ext>
              </a:extLst>
            </p:cNvPr>
            <p:cNvSpPr/>
            <p:nvPr/>
          </p:nvSpPr>
          <p:spPr>
            <a:xfrm rot="5400000">
              <a:off x="8038034" y="2774946"/>
              <a:ext cx="95083" cy="196849"/>
            </a:xfrm>
            <a:prstGeom prst="homePlate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D08778FD-8BB9-EDD1-DF57-F915AAD177C1}"/>
                </a:ext>
              </a:extLst>
            </p:cNvPr>
            <p:cNvGrpSpPr>
              <a:grpSpLocks/>
            </p:cNvGrpSpPr>
            <p:nvPr/>
          </p:nvGrpSpPr>
          <p:grpSpPr bwMode="auto">
            <a:xfrm rot="11138787" flipH="1">
              <a:off x="8237836" y="2790304"/>
              <a:ext cx="242174" cy="179339"/>
              <a:chOff x="59531" y="-59531"/>
              <a:chExt cx="295380" cy="360040"/>
            </a:xfrm>
            <a:solidFill>
              <a:srgbClr val="FFFF00"/>
            </a:solidFill>
          </p:grpSpPr>
          <p:sp>
            <p:nvSpPr>
              <p:cNvPr id="657" name="Freeform 211">
                <a:extLst>
                  <a:ext uri="{FF2B5EF4-FFF2-40B4-BE49-F238E27FC236}">
                    <a16:creationId xmlns:a16="http://schemas.microsoft.com/office/drawing/2014/main" id="{221B5E19-6DC6-FC58-CF35-0BE52A5D969D}"/>
                  </a:ext>
                </a:extLst>
              </p:cNvPr>
              <p:cNvSpPr>
                <a:spLocks/>
              </p:cNvSpPr>
              <p:nvPr/>
            </p:nvSpPr>
            <p:spPr bwMode="auto">
              <a:xfrm rot="422241" flipH="1">
                <a:off x="96192" y="-59531"/>
                <a:ext cx="258719" cy="360040"/>
              </a:xfrm>
              <a:custGeom>
                <a:avLst/>
                <a:gdLst>
                  <a:gd name="T0" fmla="*/ 2147483647 w 121"/>
                  <a:gd name="T1" fmla="*/ 2147483647 h 129"/>
                  <a:gd name="T2" fmla="*/ 2147483647 w 121"/>
                  <a:gd name="T3" fmla="*/ 2147483647 h 129"/>
                  <a:gd name="T4" fmla="*/ 2147483647 w 121"/>
                  <a:gd name="T5" fmla="*/ 2147483647 h 129"/>
                  <a:gd name="T6" fmla="*/ 2147483647 w 121"/>
                  <a:gd name="T7" fmla="*/ 2147483647 h 129"/>
                  <a:gd name="T8" fmla="*/ 2147483647 w 121"/>
                  <a:gd name="T9" fmla="*/ 2147483647 h 129"/>
                  <a:gd name="T10" fmla="*/ 2147483647 w 121"/>
                  <a:gd name="T11" fmla="*/ 2147483647 h 129"/>
                  <a:gd name="T12" fmla="*/ 2147483647 w 121"/>
                  <a:gd name="T13" fmla="*/ 2147483647 h 129"/>
                  <a:gd name="T14" fmla="*/ 2147483647 w 121"/>
                  <a:gd name="T15" fmla="*/ 2147483647 h 129"/>
                  <a:gd name="T16" fmla="*/ 2147483647 w 121"/>
                  <a:gd name="T17" fmla="*/ 2147483647 h 129"/>
                  <a:gd name="T18" fmla="*/ 2147483647 w 121"/>
                  <a:gd name="T19" fmla="*/ 2147483647 h 129"/>
                  <a:gd name="T20" fmla="*/ 2147483647 w 121"/>
                  <a:gd name="T21" fmla="*/ 2147483647 h 129"/>
                  <a:gd name="T22" fmla="*/ 2147483647 w 121"/>
                  <a:gd name="T23" fmla="*/ 2147483647 h 129"/>
                  <a:gd name="T24" fmla="*/ 2147483647 w 121"/>
                  <a:gd name="T25" fmla="*/ 2147483647 h 129"/>
                  <a:gd name="T26" fmla="*/ 2147483647 w 121"/>
                  <a:gd name="T27" fmla="*/ 2147483647 h 129"/>
                  <a:gd name="T28" fmla="*/ 2147483647 w 121"/>
                  <a:gd name="T29" fmla="*/ 2147483647 h 129"/>
                  <a:gd name="T30" fmla="*/ 2147483647 w 121"/>
                  <a:gd name="T31" fmla="*/ 2147483647 h 129"/>
                  <a:gd name="T32" fmla="*/ 2147483647 w 121"/>
                  <a:gd name="T33" fmla="*/ 2147483647 h 129"/>
                  <a:gd name="T34" fmla="*/ 2147483647 w 121"/>
                  <a:gd name="T35" fmla="*/ 2147483647 h 129"/>
                  <a:gd name="T36" fmla="*/ 2147483647 w 121"/>
                  <a:gd name="T37" fmla="*/ 2147483647 h 129"/>
                  <a:gd name="T38" fmla="*/ 2147483647 w 121"/>
                  <a:gd name="T39" fmla="*/ 2147483647 h 129"/>
                  <a:gd name="T40" fmla="*/ 2147483647 w 121"/>
                  <a:gd name="T41" fmla="*/ 2147483647 h 129"/>
                  <a:gd name="T42" fmla="*/ 2147483647 w 121"/>
                  <a:gd name="T43" fmla="*/ 2147483647 h 129"/>
                  <a:gd name="T44" fmla="*/ 2147483647 w 121"/>
                  <a:gd name="T45" fmla="*/ 2147483647 h 129"/>
                  <a:gd name="T46" fmla="*/ 2147483647 w 121"/>
                  <a:gd name="T47" fmla="*/ 2147483647 h 129"/>
                  <a:gd name="T48" fmla="*/ 2147483647 w 121"/>
                  <a:gd name="T49" fmla="*/ 2147483647 h 129"/>
                  <a:gd name="T50" fmla="*/ 0 w 121"/>
                  <a:gd name="T51" fmla="*/ 2147483647 h 129"/>
                  <a:gd name="T52" fmla="*/ 2147483647 w 121"/>
                  <a:gd name="T53" fmla="*/ 2147483647 h 129"/>
                  <a:gd name="T54" fmla="*/ 2147483647 w 121"/>
                  <a:gd name="T55" fmla="*/ 2147483647 h 129"/>
                  <a:gd name="T56" fmla="*/ 2147483647 w 121"/>
                  <a:gd name="T57" fmla="*/ 2147483647 h 129"/>
                  <a:gd name="T58" fmla="*/ 2147483647 w 121"/>
                  <a:gd name="T59" fmla="*/ 2147483647 h 129"/>
                  <a:gd name="T60" fmla="*/ 2147483647 w 121"/>
                  <a:gd name="T61" fmla="*/ 2147483647 h 129"/>
                  <a:gd name="T62" fmla="*/ 2147483647 w 121"/>
                  <a:gd name="T63" fmla="*/ 2147483647 h 129"/>
                  <a:gd name="T64" fmla="*/ 2147483647 w 121"/>
                  <a:gd name="T65" fmla="*/ 2147483647 h 129"/>
                  <a:gd name="T66" fmla="*/ 2147483647 w 121"/>
                  <a:gd name="T67" fmla="*/ 2147483647 h 129"/>
                  <a:gd name="T68" fmla="*/ 2147483647 w 121"/>
                  <a:gd name="T69" fmla="*/ 2147483647 h 129"/>
                  <a:gd name="T70" fmla="*/ 2147483647 w 121"/>
                  <a:gd name="T71" fmla="*/ 2147483647 h 129"/>
                  <a:gd name="T72" fmla="*/ 2147483647 w 121"/>
                  <a:gd name="T73" fmla="*/ 2147483647 h 129"/>
                  <a:gd name="T74" fmla="*/ 2147483647 w 121"/>
                  <a:gd name="T75" fmla="*/ 2147483647 h 129"/>
                  <a:gd name="T76" fmla="*/ 2147483647 w 121"/>
                  <a:gd name="T77" fmla="*/ 0 h 129"/>
                  <a:gd name="T78" fmla="*/ 2147483647 w 121"/>
                  <a:gd name="T79" fmla="*/ 2147483647 h 129"/>
                  <a:gd name="T80" fmla="*/ 2147483647 w 121"/>
                  <a:gd name="T81" fmla="*/ 2147483647 h 129"/>
                  <a:gd name="T82" fmla="*/ 2147483647 w 121"/>
                  <a:gd name="T83" fmla="*/ 2147483647 h 129"/>
                  <a:gd name="T84" fmla="*/ 2147483647 w 121"/>
                  <a:gd name="T85" fmla="*/ 2147483647 h 129"/>
                  <a:gd name="T86" fmla="*/ 2147483647 w 121"/>
                  <a:gd name="T87" fmla="*/ 2147483647 h 129"/>
                  <a:gd name="T88" fmla="*/ 2147483647 w 121"/>
                  <a:gd name="T89" fmla="*/ 2147483647 h 129"/>
                  <a:gd name="T90" fmla="*/ 2147483647 w 121"/>
                  <a:gd name="T91" fmla="*/ 2147483647 h 129"/>
                  <a:gd name="T92" fmla="*/ 2147483647 w 121"/>
                  <a:gd name="T93" fmla="*/ 2147483647 h 129"/>
                  <a:gd name="T94" fmla="*/ 2147483647 w 121"/>
                  <a:gd name="T95" fmla="*/ 2147483647 h 129"/>
                  <a:gd name="T96" fmla="*/ 2147483647 w 121"/>
                  <a:gd name="T97" fmla="*/ 2147483647 h 129"/>
                  <a:gd name="T98" fmla="*/ 2147483647 w 121"/>
                  <a:gd name="T99" fmla="*/ 2147483647 h 129"/>
                  <a:gd name="T100" fmla="*/ 2147483647 w 121"/>
                  <a:gd name="T101" fmla="*/ 2147483647 h 129"/>
                  <a:gd name="T102" fmla="*/ 2147483647 w 121"/>
                  <a:gd name="T103" fmla="*/ 2147483647 h 129"/>
                  <a:gd name="T104" fmla="*/ 2147483647 w 121"/>
                  <a:gd name="T105" fmla="*/ 2147483647 h 129"/>
                  <a:gd name="T106" fmla="*/ 2147483647 w 121"/>
                  <a:gd name="T107" fmla="*/ 2147483647 h 129"/>
                  <a:gd name="T108" fmla="*/ 2147483647 w 121"/>
                  <a:gd name="T109" fmla="*/ 2147483647 h 129"/>
                  <a:gd name="T110" fmla="*/ 2147483647 w 121"/>
                  <a:gd name="T111" fmla="*/ 2147483647 h 129"/>
                  <a:gd name="T112" fmla="*/ 2147483647 w 121"/>
                  <a:gd name="T113" fmla="*/ 2147483647 h 129"/>
                  <a:gd name="T114" fmla="*/ 2147483647 w 121"/>
                  <a:gd name="T115" fmla="*/ 2147483647 h 129"/>
                  <a:gd name="T116" fmla="*/ 2147483647 w 121"/>
                  <a:gd name="T117" fmla="*/ 2147483647 h 129"/>
                  <a:gd name="T118" fmla="*/ 2147483647 w 121"/>
                  <a:gd name="T119" fmla="*/ 2147483647 h 129"/>
                  <a:gd name="T120" fmla="*/ 2147483647 w 121"/>
                  <a:gd name="T121" fmla="*/ 2147483647 h 12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1"/>
                  <a:gd name="T184" fmla="*/ 0 h 129"/>
                  <a:gd name="T185" fmla="*/ 121 w 121"/>
                  <a:gd name="T186" fmla="*/ 129 h 12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1" h="129">
                    <a:moveTo>
                      <a:pt x="55" y="48"/>
                    </a:moveTo>
                    <a:lnTo>
                      <a:pt x="53" y="55"/>
                    </a:lnTo>
                    <a:lnTo>
                      <a:pt x="52" y="63"/>
                    </a:lnTo>
                    <a:lnTo>
                      <a:pt x="51" y="70"/>
                    </a:lnTo>
                    <a:lnTo>
                      <a:pt x="52" y="78"/>
                    </a:lnTo>
                    <a:lnTo>
                      <a:pt x="53" y="85"/>
                    </a:lnTo>
                    <a:lnTo>
                      <a:pt x="55" y="92"/>
                    </a:lnTo>
                    <a:lnTo>
                      <a:pt x="59" y="99"/>
                    </a:lnTo>
                    <a:lnTo>
                      <a:pt x="63" y="105"/>
                    </a:lnTo>
                    <a:lnTo>
                      <a:pt x="68" y="104"/>
                    </a:lnTo>
                    <a:lnTo>
                      <a:pt x="72" y="102"/>
                    </a:lnTo>
                    <a:lnTo>
                      <a:pt x="76" y="101"/>
                    </a:lnTo>
                    <a:lnTo>
                      <a:pt x="80" y="99"/>
                    </a:lnTo>
                    <a:lnTo>
                      <a:pt x="84" y="97"/>
                    </a:lnTo>
                    <a:lnTo>
                      <a:pt x="87" y="95"/>
                    </a:lnTo>
                    <a:lnTo>
                      <a:pt x="90" y="94"/>
                    </a:lnTo>
                    <a:lnTo>
                      <a:pt x="92" y="93"/>
                    </a:lnTo>
                    <a:lnTo>
                      <a:pt x="95" y="92"/>
                    </a:lnTo>
                    <a:lnTo>
                      <a:pt x="97" y="91"/>
                    </a:lnTo>
                    <a:lnTo>
                      <a:pt x="99" y="91"/>
                    </a:lnTo>
                    <a:lnTo>
                      <a:pt x="100" y="92"/>
                    </a:lnTo>
                    <a:lnTo>
                      <a:pt x="102" y="93"/>
                    </a:lnTo>
                    <a:lnTo>
                      <a:pt x="103" y="96"/>
                    </a:lnTo>
                    <a:lnTo>
                      <a:pt x="104" y="99"/>
                    </a:lnTo>
                    <a:lnTo>
                      <a:pt x="105" y="103"/>
                    </a:lnTo>
                    <a:lnTo>
                      <a:pt x="102" y="105"/>
                    </a:lnTo>
                    <a:lnTo>
                      <a:pt x="99" y="107"/>
                    </a:lnTo>
                    <a:lnTo>
                      <a:pt x="96" y="109"/>
                    </a:lnTo>
                    <a:lnTo>
                      <a:pt x="93" y="111"/>
                    </a:lnTo>
                    <a:lnTo>
                      <a:pt x="90" y="113"/>
                    </a:lnTo>
                    <a:lnTo>
                      <a:pt x="86" y="115"/>
                    </a:lnTo>
                    <a:lnTo>
                      <a:pt x="83" y="117"/>
                    </a:lnTo>
                    <a:lnTo>
                      <a:pt x="80" y="119"/>
                    </a:lnTo>
                    <a:lnTo>
                      <a:pt x="77" y="121"/>
                    </a:lnTo>
                    <a:lnTo>
                      <a:pt x="74" y="123"/>
                    </a:lnTo>
                    <a:lnTo>
                      <a:pt x="71" y="124"/>
                    </a:lnTo>
                    <a:lnTo>
                      <a:pt x="67" y="126"/>
                    </a:lnTo>
                    <a:lnTo>
                      <a:pt x="64" y="127"/>
                    </a:lnTo>
                    <a:lnTo>
                      <a:pt x="61" y="128"/>
                    </a:lnTo>
                    <a:lnTo>
                      <a:pt x="57" y="129"/>
                    </a:lnTo>
                    <a:lnTo>
                      <a:pt x="53" y="129"/>
                    </a:lnTo>
                    <a:lnTo>
                      <a:pt x="52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9" y="128"/>
                    </a:lnTo>
                    <a:lnTo>
                      <a:pt x="48" y="128"/>
                    </a:lnTo>
                    <a:lnTo>
                      <a:pt x="47" y="127"/>
                    </a:lnTo>
                    <a:lnTo>
                      <a:pt x="46" y="127"/>
                    </a:lnTo>
                    <a:lnTo>
                      <a:pt x="44" y="125"/>
                    </a:lnTo>
                    <a:lnTo>
                      <a:pt x="43" y="124"/>
                    </a:lnTo>
                    <a:lnTo>
                      <a:pt x="42" y="122"/>
                    </a:lnTo>
                    <a:lnTo>
                      <a:pt x="41" y="121"/>
                    </a:lnTo>
                    <a:lnTo>
                      <a:pt x="40" y="119"/>
                    </a:lnTo>
                    <a:lnTo>
                      <a:pt x="39" y="117"/>
                    </a:lnTo>
                    <a:lnTo>
                      <a:pt x="37" y="116"/>
                    </a:lnTo>
                    <a:lnTo>
                      <a:pt x="36" y="115"/>
                    </a:lnTo>
                    <a:lnTo>
                      <a:pt x="34" y="114"/>
                    </a:lnTo>
                    <a:lnTo>
                      <a:pt x="32" y="113"/>
                    </a:lnTo>
                    <a:lnTo>
                      <a:pt x="30" y="111"/>
                    </a:lnTo>
                    <a:lnTo>
                      <a:pt x="29" y="111"/>
                    </a:lnTo>
                    <a:lnTo>
                      <a:pt x="27" y="109"/>
                    </a:lnTo>
                    <a:lnTo>
                      <a:pt x="25" y="108"/>
                    </a:lnTo>
                    <a:lnTo>
                      <a:pt x="23" y="108"/>
                    </a:lnTo>
                    <a:lnTo>
                      <a:pt x="21" y="107"/>
                    </a:lnTo>
                    <a:lnTo>
                      <a:pt x="19" y="106"/>
                    </a:lnTo>
                    <a:lnTo>
                      <a:pt x="18" y="105"/>
                    </a:lnTo>
                    <a:lnTo>
                      <a:pt x="16" y="103"/>
                    </a:lnTo>
                    <a:lnTo>
                      <a:pt x="14" y="102"/>
                    </a:lnTo>
                    <a:lnTo>
                      <a:pt x="13" y="101"/>
                    </a:lnTo>
                    <a:lnTo>
                      <a:pt x="11" y="100"/>
                    </a:lnTo>
                    <a:lnTo>
                      <a:pt x="10" y="98"/>
                    </a:lnTo>
                    <a:lnTo>
                      <a:pt x="8" y="97"/>
                    </a:lnTo>
                    <a:lnTo>
                      <a:pt x="6" y="93"/>
                    </a:lnTo>
                    <a:lnTo>
                      <a:pt x="4" y="90"/>
                    </a:lnTo>
                    <a:lnTo>
                      <a:pt x="2" y="86"/>
                    </a:lnTo>
                    <a:lnTo>
                      <a:pt x="1" y="82"/>
                    </a:lnTo>
                    <a:lnTo>
                      <a:pt x="0" y="78"/>
                    </a:lnTo>
                    <a:lnTo>
                      <a:pt x="0" y="74"/>
                    </a:lnTo>
                    <a:lnTo>
                      <a:pt x="0" y="70"/>
                    </a:lnTo>
                    <a:lnTo>
                      <a:pt x="1" y="66"/>
                    </a:lnTo>
                    <a:lnTo>
                      <a:pt x="2" y="61"/>
                    </a:lnTo>
                    <a:lnTo>
                      <a:pt x="3" y="57"/>
                    </a:lnTo>
                    <a:lnTo>
                      <a:pt x="4" y="53"/>
                    </a:lnTo>
                    <a:lnTo>
                      <a:pt x="5" y="49"/>
                    </a:lnTo>
                    <a:lnTo>
                      <a:pt x="7" y="44"/>
                    </a:lnTo>
                    <a:lnTo>
                      <a:pt x="8" y="40"/>
                    </a:lnTo>
                    <a:lnTo>
                      <a:pt x="10" y="37"/>
                    </a:lnTo>
                    <a:lnTo>
                      <a:pt x="13" y="33"/>
                    </a:lnTo>
                    <a:lnTo>
                      <a:pt x="14" y="30"/>
                    </a:lnTo>
                    <a:lnTo>
                      <a:pt x="16" y="28"/>
                    </a:lnTo>
                    <a:lnTo>
                      <a:pt x="18" y="26"/>
                    </a:lnTo>
                    <a:lnTo>
                      <a:pt x="19" y="24"/>
                    </a:lnTo>
                    <a:lnTo>
                      <a:pt x="21" y="23"/>
                    </a:lnTo>
                    <a:lnTo>
                      <a:pt x="23" y="21"/>
                    </a:lnTo>
                    <a:lnTo>
                      <a:pt x="25" y="19"/>
                    </a:lnTo>
                    <a:lnTo>
                      <a:pt x="27" y="18"/>
                    </a:lnTo>
                    <a:lnTo>
                      <a:pt x="29" y="16"/>
                    </a:lnTo>
                    <a:lnTo>
                      <a:pt x="31" y="15"/>
                    </a:lnTo>
                    <a:lnTo>
                      <a:pt x="33" y="14"/>
                    </a:lnTo>
                    <a:lnTo>
                      <a:pt x="35" y="12"/>
                    </a:lnTo>
                    <a:lnTo>
                      <a:pt x="38" y="11"/>
                    </a:lnTo>
                    <a:lnTo>
                      <a:pt x="40" y="10"/>
                    </a:lnTo>
                    <a:lnTo>
                      <a:pt x="42" y="9"/>
                    </a:lnTo>
                    <a:lnTo>
                      <a:pt x="44" y="8"/>
                    </a:lnTo>
                    <a:lnTo>
                      <a:pt x="46" y="7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3" y="5"/>
                    </a:lnTo>
                    <a:lnTo>
                      <a:pt x="55" y="4"/>
                    </a:lnTo>
                    <a:lnTo>
                      <a:pt x="57" y="3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3" y="1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1"/>
                    </a:lnTo>
                    <a:lnTo>
                      <a:pt x="78" y="2"/>
                    </a:lnTo>
                    <a:lnTo>
                      <a:pt x="81" y="3"/>
                    </a:lnTo>
                    <a:lnTo>
                      <a:pt x="84" y="4"/>
                    </a:lnTo>
                    <a:lnTo>
                      <a:pt x="87" y="5"/>
                    </a:lnTo>
                    <a:lnTo>
                      <a:pt x="89" y="6"/>
                    </a:lnTo>
                    <a:lnTo>
                      <a:pt x="92" y="7"/>
                    </a:lnTo>
                    <a:lnTo>
                      <a:pt x="95" y="8"/>
                    </a:lnTo>
                    <a:lnTo>
                      <a:pt x="97" y="9"/>
                    </a:lnTo>
                    <a:lnTo>
                      <a:pt x="100" y="10"/>
                    </a:lnTo>
                    <a:lnTo>
                      <a:pt x="103" y="11"/>
                    </a:lnTo>
                    <a:lnTo>
                      <a:pt x="106" y="12"/>
                    </a:lnTo>
                    <a:lnTo>
                      <a:pt x="108" y="13"/>
                    </a:lnTo>
                    <a:lnTo>
                      <a:pt x="111" y="15"/>
                    </a:lnTo>
                    <a:lnTo>
                      <a:pt x="113" y="16"/>
                    </a:lnTo>
                    <a:lnTo>
                      <a:pt x="116" y="18"/>
                    </a:lnTo>
                    <a:lnTo>
                      <a:pt x="118" y="19"/>
                    </a:lnTo>
                    <a:lnTo>
                      <a:pt x="121" y="21"/>
                    </a:lnTo>
                    <a:lnTo>
                      <a:pt x="121" y="22"/>
                    </a:lnTo>
                    <a:lnTo>
                      <a:pt x="121" y="23"/>
                    </a:lnTo>
                    <a:lnTo>
                      <a:pt x="120" y="25"/>
                    </a:lnTo>
                    <a:lnTo>
                      <a:pt x="119" y="27"/>
                    </a:lnTo>
                    <a:lnTo>
                      <a:pt x="118" y="29"/>
                    </a:lnTo>
                    <a:lnTo>
                      <a:pt x="116" y="31"/>
                    </a:lnTo>
                    <a:lnTo>
                      <a:pt x="115" y="33"/>
                    </a:lnTo>
                    <a:lnTo>
                      <a:pt x="115" y="36"/>
                    </a:lnTo>
                    <a:lnTo>
                      <a:pt x="114" y="34"/>
                    </a:lnTo>
                    <a:lnTo>
                      <a:pt x="113" y="33"/>
                    </a:lnTo>
                    <a:lnTo>
                      <a:pt x="112" y="32"/>
                    </a:lnTo>
                    <a:lnTo>
                      <a:pt x="110" y="31"/>
                    </a:lnTo>
                    <a:lnTo>
                      <a:pt x="109" y="31"/>
                    </a:lnTo>
                    <a:lnTo>
                      <a:pt x="108" y="30"/>
                    </a:lnTo>
                    <a:lnTo>
                      <a:pt x="106" y="30"/>
                    </a:lnTo>
                    <a:lnTo>
                      <a:pt x="105" y="30"/>
                    </a:lnTo>
                    <a:lnTo>
                      <a:pt x="104" y="30"/>
                    </a:lnTo>
                    <a:lnTo>
                      <a:pt x="102" y="29"/>
                    </a:lnTo>
                    <a:lnTo>
                      <a:pt x="101" y="29"/>
                    </a:lnTo>
                    <a:lnTo>
                      <a:pt x="99" y="29"/>
                    </a:lnTo>
                    <a:lnTo>
                      <a:pt x="98" y="29"/>
                    </a:lnTo>
                    <a:lnTo>
                      <a:pt x="97" y="28"/>
                    </a:lnTo>
                    <a:lnTo>
                      <a:pt x="95" y="28"/>
                    </a:lnTo>
                    <a:lnTo>
                      <a:pt x="94" y="27"/>
                    </a:lnTo>
                    <a:lnTo>
                      <a:pt x="93" y="26"/>
                    </a:lnTo>
                    <a:lnTo>
                      <a:pt x="92" y="26"/>
                    </a:lnTo>
                    <a:lnTo>
                      <a:pt x="90" y="25"/>
                    </a:lnTo>
                    <a:lnTo>
                      <a:pt x="89" y="25"/>
                    </a:lnTo>
                    <a:lnTo>
                      <a:pt x="88" y="25"/>
                    </a:lnTo>
                    <a:lnTo>
                      <a:pt x="87" y="24"/>
                    </a:lnTo>
                    <a:lnTo>
                      <a:pt x="86" y="24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2" y="24"/>
                    </a:lnTo>
                    <a:lnTo>
                      <a:pt x="80" y="24"/>
                    </a:lnTo>
                    <a:lnTo>
                      <a:pt x="79" y="24"/>
                    </a:lnTo>
                    <a:lnTo>
                      <a:pt x="78" y="24"/>
                    </a:lnTo>
                    <a:lnTo>
                      <a:pt x="77" y="24"/>
                    </a:lnTo>
                    <a:lnTo>
                      <a:pt x="75" y="25"/>
                    </a:lnTo>
                    <a:lnTo>
                      <a:pt x="74" y="25"/>
                    </a:lnTo>
                    <a:lnTo>
                      <a:pt x="69" y="27"/>
                    </a:lnTo>
                    <a:lnTo>
                      <a:pt x="66" y="28"/>
                    </a:lnTo>
                    <a:lnTo>
                      <a:pt x="63" y="31"/>
                    </a:lnTo>
                    <a:lnTo>
                      <a:pt x="61" y="33"/>
                    </a:lnTo>
                    <a:lnTo>
                      <a:pt x="60" y="36"/>
                    </a:lnTo>
                    <a:lnTo>
                      <a:pt x="59" y="40"/>
                    </a:lnTo>
                    <a:lnTo>
                      <a:pt x="57" y="43"/>
                    </a:lnTo>
                    <a:lnTo>
                      <a:pt x="55" y="48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8" name="Freeform 212">
                <a:extLst>
                  <a:ext uri="{FF2B5EF4-FFF2-40B4-BE49-F238E27FC236}">
                    <a16:creationId xmlns:a16="http://schemas.microsoft.com/office/drawing/2014/main" id="{447D2B52-84B9-627A-8AF9-D9D1FE750FC9}"/>
                  </a:ext>
                </a:extLst>
              </p:cNvPr>
              <p:cNvSpPr>
                <a:spLocks/>
              </p:cNvSpPr>
              <p:nvPr/>
            </p:nvSpPr>
            <p:spPr bwMode="auto">
              <a:xfrm rot="422241" flipH="1">
                <a:off x="59531" y="-12041"/>
                <a:ext cx="83796" cy="77309"/>
              </a:xfrm>
              <a:custGeom>
                <a:avLst/>
                <a:gdLst>
                  <a:gd name="T0" fmla="*/ 0 w 33"/>
                  <a:gd name="T1" fmla="*/ 2147483647 h 28"/>
                  <a:gd name="T2" fmla="*/ 2147483647 w 33"/>
                  <a:gd name="T3" fmla="*/ 2147483647 h 28"/>
                  <a:gd name="T4" fmla="*/ 2147483647 w 33"/>
                  <a:gd name="T5" fmla="*/ 2147483647 h 28"/>
                  <a:gd name="T6" fmla="*/ 2147483647 w 33"/>
                  <a:gd name="T7" fmla="*/ 2147483647 h 28"/>
                  <a:gd name="T8" fmla="*/ 2147483647 w 33"/>
                  <a:gd name="T9" fmla="*/ 2147483647 h 28"/>
                  <a:gd name="T10" fmla="*/ 2147483647 w 33"/>
                  <a:gd name="T11" fmla="*/ 2147483647 h 28"/>
                  <a:gd name="T12" fmla="*/ 2147483647 w 33"/>
                  <a:gd name="T13" fmla="*/ 2147483647 h 28"/>
                  <a:gd name="T14" fmla="*/ 2147483647 w 33"/>
                  <a:gd name="T15" fmla="*/ 2147483647 h 28"/>
                  <a:gd name="T16" fmla="*/ 2147483647 w 33"/>
                  <a:gd name="T17" fmla="*/ 2147483647 h 28"/>
                  <a:gd name="T18" fmla="*/ 2147483647 w 33"/>
                  <a:gd name="T19" fmla="*/ 2147483647 h 28"/>
                  <a:gd name="T20" fmla="*/ 2147483647 w 33"/>
                  <a:gd name="T21" fmla="*/ 2147483647 h 28"/>
                  <a:gd name="T22" fmla="*/ 2147483647 w 33"/>
                  <a:gd name="T23" fmla="*/ 2147483647 h 28"/>
                  <a:gd name="T24" fmla="*/ 2147483647 w 33"/>
                  <a:gd name="T25" fmla="*/ 2147483647 h 28"/>
                  <a:gd name="T26" fmla="*/ 2147483647 w 33"/>
                  <a:gd name="T27" fmla="*/ 2147483647 h 28"/>
                  <a:gd name="T28" fmla="*/ 2147483647 w 33"/>
                  <a:gd name="T29" fmla="*/ 2147483647 h 28"/>
                  <a:gd name="T30" fmla="*/ 2147483647 w 33"/>
                  <a:gd name="T31" fmla="*/ 2147483647 h 28"/>
                  <a:gd name="T32" fmla="*/ 2147483647 w 33"/>
                  <a:gd name="T33" fmla="*/ 2147483647 h 28"/>
                  <a:gd name="T34" fmla="*/ 2147483647 w 33"/>
                  <a:gd name="T35" fmla="*/ 2147483647 h 28"/>
                  <a:gd name="T36" fmla="*/ 2147483647 w 33"/>
                  <a:gd name="T37" fmla="*/ 2147483647 h 28"/>
                  <a:gd name="T38" fmla="*/ 2147483647 w 33"/>
                  <a:gd name="T39" fmla="*/ 2147483647 h 28"/>
                  <a:gd name="T40" fmla="*/ 2147483647 w 33"/>
                  <a:gd name="T41" fmla="*/ 2147483647 h 28"/>
                  <a:gd name="T42" fmla="*/ 2147483647 w 33"/>
                  <a:gd name="T43" fmla="*/ 2147483647 h 28"/>
                  <a:gd name="T44" fmla="*/ 2147483647 w 33"/>
                  <a:gd name="T45" fmla="*/ 2147483647 h 28"/>
                  <a:gd name="T46" fmla="*/ 2147483647 w 33"/>
                  <a:gd name="T47" fmla="*/ 2147483647 h 28"/>
                  <a:gd name="T48" fmla="*/ 2147483647 w 33"/>
                  <a:gd name="T49" fmla="*/ 2147483647 h 28"/>
                  <a:gd name="T50" fmla="*/ 2147483647 w 33"/>
                  <a:gd name="T51" fmla="*/ 2147483647 h 28"/>
                  <a:gd name="T52" fmla="*/ 2147483647 w 33"/>
                  <a:gd name="T53" fmla="*/ 2147483647 h 28"/>
                  <a:gd name="T54" fmla="*/ 2147483647 w 33"/>
                  <a:gd name="T55" fmla="*/ 2147483647 h 28"/>
                  <a:gd name="T56" fmla="*/ 2147483647 w 33"/>
                  <a:gd name="T57" fmla="*/ 2147483647 h 28"/>
                  <a:gd name="T58" fmla="*/ 2147483647 w 33"/>
                  <a:gd name="T59" fmla="*/ 2147483647 h 28"/>
                  <a:gd name="T60" fmla="*/ 2147483647 w 33"/>
                  <a:gd name="T61" fmla="*/ 2147483647 h 28"/>
                  <a:gd name="T62" fmla="*/ 2147483647 w 33"/>
                  <a:gd name="T63" fmla="*/ 2147483647 h 28"/>
                  <a:gd name="T64" fmla="*/ 2147483647 w 33"/>
                  <a:gd name="T65" fmla="*/ 2147483647 h 28"/>
                  <a:gd name="T66" fmla="*/ 2147483647 w 33"/>
                  <a:gd name="T67" fmla="*/ 2147483647 h 28"/>
                  <a:gd name="T68" fmla="*/ 2147483647 w 33"/>
                  <a:gd name="T69" fmla="*/ 2147483647 h 28"/>
                  <a:gd name="T70" fmla="*/ 2147483647 w 33"/>
                  <a:gd name="T71" fmla="*/ 2147483647 h 28"/>
                  <a:gd name="T72" fmla="*/ 2147483647 w 33"/>
                  <a:gd name="T73" fmla="*/ 2147483647 h 28"/>
                  <a:gd name="T74" fmla="*/ 2147483647 w 33"/>
                  <a:gd name="T75" fmla="*/ 2147483647 h 28"/>
                  <a:gd name="T76" fmla="*/ 2147483647 w 33"/>
                  <a:gd name="T77" fmla="*/ 2147483647 h 28"/>
                  <a:gd name="T78" fmla="*/ 2147483647 w 33"/>
                  <a:gd name="T79" fmla="*/ 0 h 28"/>
                  <a:gd name="T80" fmla="*/ 2147483647 w 33"/>
                  <a:gd name="T81" fmla="*/ 0 h 28"/>
                  <a:gd name="T82" fmla="*/ 0 w 33"/>
                  <a:gd name="T83" fmla="*/ 2147483647 h 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3"/>
                  <a:gd name="T127" fmla="*/ 0 h 28"/>
                  <a:gd name="T128" fmla="*/ 33 w 33"/>
                  <a:gd name="T129" fmla="*/ 28 h 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3" h="28">
                    <a:moveTo>
                      <a:pt x="0" y="9"/>
                    </a:moveTo>
                    <a:lnTo>
                      <a:pt x="2" y="12"/>
                    </a:lnTo>
                    <a:lnTo>
                      <a:pt x="3" y="15"/>
                    </a:lnTo>
                    <a:lnTo>
                      <a:pt x="5" y="18"/>
                    </a:lnTo>
                    <a:lnTo>
                      <a:pt x="8" y="20"/>
                    </a:lnTo>
                    <a:lnTo>
                      <a:pt x="10" y="23"/>
                    </a:lnTo>
                    <a:lnTo>
                      <a:pt x="12" y="25"/>
                    </a:lnTo>
                    <a:lnTo>
                      <a:pt x="15" y="27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0" y="27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0" y="25"/>
                    </a:lnTo>
                    <a:lnTo>
                      <a:pt x="21" y="24"/>
                    </a:lnTo>
                    <a:lnTo>
                      <a:pt x="23" y="25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7" y="27"/>
                    </a:lnTo>
                    <a:lnTo>
                      <a:pt x="28" y="27"/>
                    </a:lnTo>
                    <a:lnTo>
                      <a:pt x="29" y="27"/>
                    </a:lnTo>
                    <a:lnTo>
                      <a:pt x="30" y="26"/>
                    </a:lnTo>
                    <a:lnTo>
                      <a:pt x="31" y="26"/>
                    </a:lnTo>
                    <a:lnTo>
                      <a:pt x="32" y="23"/>
                    </a:lnTo>
                    <a:lnTo>
                      <a:pt x="33" y="20"/>
                    </a:lnTo>
                    <a:lnTo>
                      <a:pt x="33" y="17"/>
                    </a:lnTo>
                    <a:lnTo>
                      <a:pt x="32" y="15"/>
                    </a:lnTo>
                    <a:lnTo>
                      <a:pt x="31" y="13"/>
                    </a:lnTo>
                    <a:lnTo>
                      <a:pt x="29" y="11"/>
                    </a:lnTo>
                    <a:lnTo>
                      <a:pt x="27" y="9"/>
                    </a:lnTo>
                    <a:lnTo>
                      <a:pt x="25" y="7"/>
                    </a:lnTo>
                    <a:lnTo>
                      <a:pt x="22" y="6"/>
                    </a:lnTo>
                    <a:lnTo>
                      <a:pt x="19" y="5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9" name="Freeform 213">
                <a:extLst>
                  <a:ext uri="{FF2B5EF4-FFF2-40B4-BE49-F238E27FC236}">
                    <a16:creationId xmlns:a16="http://schemas.microsoft.com/office/drawing/2014/main" id="{A59A0211-CF0D-F608-B040-391CA10AA638}"/>
                  </a:ext>
                </a:extLst>
              </p:cNvPr>
              <p:cNvSpPr>
                <a:spLocks/>
              </p:cNvSpPr>
              <p:nvPr/>
            </p:nvSpPr>
            <p:spPr bwMode="auto">
              <a:xfrm rot="408294" flipH="1">
                <a:off x="65816" y="144787"/>
                <a:ext cx="91128" cy="62951"/>
              </a:xfrm>
              <a:custGeom>
                <a:avLst/>
                <a:gdLst>
                  <a:gd name="T0" fmla="*/ 0 w 37"/>
                  <a:gd name="T1" fmla="*/ 2147483647 h 21"/>
                  <a:gd name="T2" fmla="*/ 2147483647 w 37"/>
                  <a:gd name="T3" fmla="*/ 2147483647 h 21"/>
                  <a:gd name="T4" fmla="*/ 2147483647 w 37"/>
                  <a:gd name="T5" fmla="*/ 2147483647 h 21"/>
                  <a:gd name="T6" fmla="*/ 2147483647 w 37"/>
                  <a:gd name="T7" fmla="*/ 2147483647 h 21"/>
                  <a:gd name="T8" fmla="*/ 2147483647 w 37"/>
                  <a:gd name="T9" fmla="*/ 2147483647 h 21"/>
                  <a:gd name="T10" fmla="*/ 2147483647 w 37"/>
                  <a:gd name="T11" fmla="*/ 2147483647 h 21"/>
                  <a:gd name="T12" fmla="*/ 2147483647 w 37"/>
                  <a:gd name="T13" fmla="*/ 2147483647 h 21"/>
                  <a:gd name="T14" fmla="*/ 2147483647 w 37"/>
                  <a:gd name="T15" fmla="*/ 2147483647 h 21"/>
                  <a:gd name="T16" fmla="*/ 2147483647 w 37"/>
                  <a:gd name="T17" fmla="*/ 2147483647 h 21"/>
                  <a:gd name="T18" fmla="*/ 2147483647 w 37"/>
                  <a:gd name="T19" fmla="*/ 2147483647 h 21"/>
                  <a:gd name="T20" fmla="*/ 2147483647 w 37"/>
                  <a:gd name="T21" fmla="*/ 2147483647 h 21"/>
                  <a:gd name="T22" fmla="*/ 2147483647 w 37"/>
                  <a:gd name="T23" fmla="*/ 2147483647 h 21"/>
                  <a:gd name="T24" fmla="*/ 2147483647 w 37"/>
                  <a:gd name="T25" fmla="*/ 2147483647 h 21"/>
                  <a:gd name="T26" fmla="*/ 2147483647 w 37"/>
                  <a:gd name="T27" fmla="*/ 0 h 21"/>
                  <a:gd name="T28" fmla="*/ 2147483647 w 37"/>
                  <a:gd name="T29" fmla="*/ 0 h 21"/>
                  <a:gd name="T30" fmla="*/ 2147483647 w 37"/>
                  <a:gd name="T31" fmla="*/ 0 h 21"/>
                  <a:gd name="T32" fmla="*/ 2147483647 w 37"/>
                  <a:gd name="T33" fmla="*/ 2147483647 h 21"/>
                  <a:gd name="T34" fmla="*/ 2147483647 w 37"/>
                  <a:gd name="T35" fmla="*/ 2147483647 h 21"/>
                  <a:gd name="T36" fmla="*/ 2147483647 w 37"/>
                  <a:gd name="T37" fmla="*/ 2147483647 h 21"/>
                  <a:gd name="T38" fmla="*/ 2147483647 w 37"/>
                  <a:gd name="T39" fmla="*/ 2147483647 h 21"/>
                  <a:gd name="T40" fmla="*/ 2147483647 w 37"/>
                  <a:gd name="T41" fmla="*/ 2147483647 h 21"/>
                  <a:gd name="T42" fmla="*/ 2147483647 w 37"/>
                  <a:gd name="T43" fmla="*/ 2147483647 h 21"/>
                  <a:gd name="T44" fmla="*/ 2147483647 w 37"/>
                  <a:gd name="T45" fmla="*/ 2147483647 h 21"/>
                  <a:gd name="T46" fmla="*/ 2147483647 w 37"/>
                  <a:gd name="T47" fmla="*/ 2147483647 h 21"/>
                  <a:gd name="T48" fmla="*/ 2147483647 w 37"/>
                  <a:gd name="T49" fmla="*/ 2147483647 h 21"/>
                  <a:gd name="T50" fmla="*/ 2147483647 w 37"/>
                  <a:gd name="T51" fmla="*/ 2147483647 h 21"/>
                  <a:gd name="T52" fmla="*/ 2147483647 w 37"/>
                  <a:gd name="T53" fmla="*/ 2147483647 h 21"/>
                  <a:gd name="T54" fmla="*/ 2147483647 w 37"/>
                  <a:gd name="T55" fmla="*/ 2147483647 h 21"/>
                  <a:gd name="T56" fmla="*/ 2147483647 w 37"/>
                  <a:gd name="T57" fmla="*/ 2147483647 h 21"/>
                  <a:gd name="T58" fmla="*/ 2147483647 w 37"/>
                  <a:gd name="T59" fmla="*/ 2147483647 h 21"/>
                  <a:gd name="T60" fmla="*/ 2147483647 w 37"/>
                  <a:gd name="T61" fmla="*/ 2147483647 h 21"/>
                  <a:gd name="T62" fmla="*/ 2147483647 w 37"/>
                  <a:gd name="T63" fmla="*/ 2147483647 h 21"/>
                  <a:gd name="T64" fmla="*/ 2147483647 w 37"/>
                  <a:gd name="T65" fmla="*/ 2147483647 h 21"/>
                  <a:gd name="T66" fmla="*/ 2147483647 w 37"/>
                  <a:gd name="T67" fmla="*/ 2147483647 h 21"/>
                  <a:gd name="T68" fmla="*/ 2147483647 w 37"/>
                  <a:gd name="T69" fmla="*/ 2147483647 h 21"/>
                  <a:gd name="T70" fmla="*/ 2147483647 w 37"/>
                  <a:gd name="T71" fmla="*/ 2147483647 h 21"/>
                  <a:gd name="T72" fmla="*/ 2147483647 w 37"/>
                  <a:gd name="T73" fmla="*/ 2147483647 h 21"/>
                  <a:gd name="T74" fmla="*/ 2147483647 w 37"/>
                  <a:gd name="T75" fmla="*/ 2147483647 h 21"/>
                  <a:gd name="T76" fmla="*/ 2147483647 w 37"/>
                  <a:gd name="T77" fmla="*/ 2147483647 h 21"/>
                  <a:gd name="T78" fmla="*/ 2147483647 w 37"/>
                  <a:gd name="T79" fmla="*/ 2147483647 h 21"/>
                  <a:gd name="T80" fmla="*/ 2147483647 w 37"/>
                  <a:gd name="T81" fmla="*/ 2147483647 h 21"/>
                  <a:gd name="T82" fmla="*/ 2147483647 w 37"/>
                  <a:gd name="T83" fmla="*/ 2147483647 h 21"/>
                  <a:gd name="T84" fmla="*/ 2147483647 w 37"/>
                  <a:gd name="T85" fmla="*/ 2147483647 h 21"/>
                  <a:gd name="T86" fmla="*/ 2147483647 w 37"/>
                  <a:gd name="T87" fmla="*/ 2147483647 h 21"/>
                  <a:gd name="T88" fmla="*/ 2147483647 w 37"/>
                  <a:gd name="T89" fmla="*/ 2147483647 h 21"/>
                  <a:gd name="T90" fmla="*/ 2147483647 w 37"/>
                  <a:gd name="T91" fmla="*/ 2147483647 h 21"/>
                  <a:gd name="T92" fmla="*/ 2147483647 w 37"/>
                  <a:gd name="T93" fmla="*/ 2147483647 h 21"/>
                  <a:gd name="T94" fmla="*/ 2147483647 w 37"/>
                  <a:gd name="T95" fmla="*/ 2147483647 h 21"/>
                  <a:gd name="T96" fmla="*/ 2147483647 w 37"/>
                  <a:gd name="T97" fmla="*/ 2147483647 h 21"/>
                  <a:gd name="T98" fmla="*/ 0 w 37"/>
                  <a:gd name="T99" fmla="*/ 2147483647 h 2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7"/>
                  <a:gd name="T151" fmla="*/ 0 h 21"/>
                  <a:gd name="T152" fmla="*/ 37 w 37"/>
                  <a:gd name="T153" fmla="*/ 21 h 2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7" h="21">
                    <a:moveTo>
                      <a:pt x="0" y="10"/>
                    </a:moveTo>
                    <a:lnTo>
                      <a:pt x="2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3"/>
                    </a:lnTo>
                    <a:lnTo>
                      <a:pt x="16" y="2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0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1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2" y="1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6" y="2"/>
                    </a:lnTo>
                    <a:lnTo>
                      <a:pt x="36" y="5"/>
                    </a:lnTo>
                    <a:lnTo>
                      <a:pt x="37" y="7"/>
                    </a:lnTo>
                    <a:lnTo>
                      <a:pt x="36" y="10"/>
                    </a:lnTo>
                    <a:lnTo>
                      <a:pt x="35" y="12"/>
                    </a:lnTo>
                    <a:lnTo>
                      <a:pt x="34" y="13"/>
                    </a:lnTo>
                    <a:lnTo>
                      <a:pt x="32" y="15"/>
                    </a:lnTo>
                    <a:lnTo>
                      <a:pt x="30" y="16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18" y="17"/>
                    </a:lnTo>
                    <a:lnTo>
                      <a:pt x="17" y="17"/>
                    </a:lnTo>
                    <a:lnTo>
                      <a:pt x="15" y="18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9" y="18"/>
                    </a:lnTo>
                    <a:lnTo>
                      <a:pt x="7" y="19"/>
                    </a:lnTo>
                    <a:lnTo>
                      <a:pt x="6" y="19"/>
                    </a:lnTo>
                    <a:lnTo>
                      <a:pt x="4" y="20"/>
                    </a:lnTo>
                    <a:lnTo>
                      <a:pt x="3" y="2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0" name="Freeform 214">
                <a:extLst>
                  <a:ext uri="{FF2B5EF4-FFF2-40B4-BE49-F238E27FC236}">
                    <a16:creationId xmlns:a16="http://schemas.microsoft.com/office/drawing/2014/main" id="{2B8925CB-38C7-D9BC-8D1B-BFDD89160BCF}"/>
                  </a:ext>
                </a:extLst>
              </p:cNvPr>
              <p:cNvSpPr>
                <a:spLocks/>
              </p:cNvSpPr>
              <p:nvPr/>
            </p:nvSpPr>
            <p:spPr bwMode="auto">
              <a:xfrm rot="422241" flipH="1">
                <a:off x="193604" y="40971"/>
                <a:ext cx="62847" cy="103815"/>
              </a:xfrm>
              <a:custGeom>
                <a:avLst/>
                <a:gdLst>
                  <a:gd name="T0" fmla="*/ 2147483647 w 27"/>
                  <a:gd name="T1" fmla="*/ 2147483647 h 37"/>
                  <a:gd name="T2" fmla="*/ 2147483647 w 27"/>
                  <a:gd name="T3" fmla="*/ 0 h 37"/>
                  <a:gd name="T4" fmla="*/ 2147483647 w 27"/>
                  <a:gd name="T5" fmla="*/ 0 h 37"/>
                  <a:gd name="T6" fmla="*/ 2147483647 w 27"/>
                  <a:gd name="T7" fmla="*/ 0 h 37"/>
                  <a:gd name="T8" fmla="*/ 2147483647 w 27"/>
                  <a:gd name="T9" fmla="*/ 0 h 37"/>
                  <a:gd name="T10" fmla="*/ 2147483647 w 27"/>
                  <a:gd name="T11" fmla="*/ 2147483647 h 37"/>
                  <a:gd name="T12" fmla="*/ 2147483647 w 27"/>
                  <a:gd name="T13" fmla="*/ 2147483647 h 37"/>
                  <a:gd name="T14" fmla="*/ 2147483647 w 27"/>
                  <a:gd name="T15" fmla="*/ 2147483647 h 37"/>
                  <a:gd name="T16" fmla="*/ 2147483647 w 27"/>
                  <a:gd name="T17" fmla="*/ 2147483647 h 37"/>
                  <a:gd name="T18" fmla="*/ 2147483647 w 27"/>
                  <a:gd name="T19" fmla="*/ 2147483647 h 37"/>
                  <a:gd name="T20" fmla="*/ 2147483647 w 27"/>
                  <a:gd name="T21" fmla="*/ 2147483647 h 37"/>
                  <a:gd name="T22" fmla="*/ 2147483647 w 27"/>
                  <a:gd name="T23" fmla="*/ 2147483647 h 37"/>
                  <a:gd name="T24" fmla="*/ 2147483647 w 27"/>
                  <a:gd name="T25" fmla="*/ 2147483647 h 37"/>
                  <a:gd name="T26" fmla="*/ 2147483647 w 27"/>
                  <a:gd name="T27" fmla="*/ 2147483647 h 37"/>
                  <a:gd name="T28" fmla="*/ 2147483647 w 27"/>
                  <a:gd name="T29" fmla="*/ 2147483647 h 37"/>
                  <a:gd name="T30" fmla="*/ 2147483647 w 27"/>
                  <a:gd name="T31" fmla="*/ 2147483647 h 37"/>
                  <a:gd name="T32" fmla="*/ 2147483647 w 27"/>
                  <a:gd name="T33" fmla="*/ 2147483647 h 37"/>
                  <a:gd name="T34" fmla="*/ 2147483647 w 27"/>
                  <a:gd name="T35" fmla="*/ 2147483647 h 37"/>
                  <a:gd name="T36" fmla="*/ 2147483647 w 27"/>
                  <a:gd name="T37" fmla="*/ 2147483647 h 37"/>
                  <a:gd name="T38" fmla="*/ 2147483647 w 27"/>
                  <a:gd name="T39" fmla="*/ 2147483647 h 37"/>
                  <a:gd name="T40" fmla="*/ 2147483647 w 27"/>
                  <a:gd name="T41" fmla="*/ 2147483647 h 37"/>
                  <a:gd name="T42" fmla="*/ 2147483647 w 27"/>
                  <a:gd name="T43" fmla="*/ 2147483647 h 37"/>
                  <a:gd name="T44" fmla="*/ 2147483647 w 27"/>
                  <a:gd name="T45" fmla="*/ 2147483647 h 37"/>
                  <a:gd name="T46" fmla="*/ 2147483647 w 27"/>
                  <a:gd name="T47" fmla="*/ 2147483647 h 37"/>
                  <a:gd name="T48" fmla="*/ 2147483647 w 27"/>
                  <a:gd name="T49" fmla="*/ 2147483647 h 37"/>
                  <a:gd name="T50" fmla="*/ 2147483647 w 27"/>
                  <a:gd name="T51" fmla="*/ 2147483647 h 37"/>
                  <a:gd name="T52" fmla="*/ 2147483647 w 27"/>
                  <a:gd name="T53" fmla="*/ 2147483647 h 37"/>
                  <a:gd name="T54" fmla="*/ 2147483647 w 27"/>
                  <a:gd name="T55" fmla="*/ 2147483647 h 37"/>
                  <a:gd name="T56" fmla="*/ 2147483647 w 27"/>
                  <a:gd name="T57" fmla="*/ 2147483647 h 37"/>
                  <a:gd name="T58" fmla="*/ 2147483647 w 27"/>
                  <a:gd name="T59" fmla="*/ 2147483647 h 37"/>
                  <a:gd name="T60" fmla="*/ 2147483647 w 27"/>
                  <a:gd name="T61" fmla="*/ 2147483647 h 37"/>
                  <a:gd name="T62" fmla="*/ 2147483647 w 27"/>
                  <a:gd name="T63" fmla="*/ 2147483647 h 37"/>
                  <a:gd name="T64" fmla="*/ 2147483647 w 27"/>
                  <a:gd name="T65" fmla="*/ 2147483647 h 37"/>
                  <a:gd name="T66" fmla="*/ 2147483647 w 27"/>
                  <a:gd name="T67" fmla="*/ 2147483647 h 37"/>
                  <a:gd name="T68" fmla="*/ 2147483647 w 27"/>
                  <a:gd name="T69" fmla="*/ 2147483647 h 37"/>
                  <a:gd name="T70" fmla="*/ 2147483647 w 27"/>
                  <a:gd name="T71" fmla="*/ 2147483647 h 37"/>
                  <a:gd name="T72" fmla="*/ 2147483647 w 27"/>
                  <a:gd name="T73" fmla="*/ 2147483647 h 37"/>
                  <a:gd name="T74" fmla="*/ 2147483647 w 27"/>
                  <a:gd name="T75" fmla="*/ 2147483647 h 37"/>
                  <a:gd name="T76" fmla="*/ 2147483647 w 27"/>
                  <a:gd name="T77" fmla="*/ 2147483647 h 37"/>
                  <a:gd name="T78" fmla="*/ 2147483647 w 27"/>
                  <a:gd name="T79" fmla="*/ 2147483647 h 37"/>
                  <a:gd name="T80" fmla="*/ 0 w 27"/>
                  <a:gd name="T81" fmla="*/ 2147483647 h 37"/>
                  <a:gd name="T82" fmla="*/ 2147483647 w 27"/>
                  <a:gd name="T83" fmla="*/ 2147483647 h 3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7"/>
                  <a:gd name="T127" fmla="*/ 0 h 37"/>
                  <a:gd name="T128" fmla="*/ 27 w 27"/>
                  <a:gd name="T129" fmla="*/ 37 h 3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7" h="37">
                    <a:moveTo>
                      <a:pt x="6" y="2"/>
                    </a:moveTo>
                    <a:lnTo>
                      <a:pt x="7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5" y="2"/>
                    </a:lnTo>
                    <a:lnTo>
                      <a:pt x="16" y="3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20" y="5"/>
                    </a:lnTo>
                    <a:lnTo>
                      <a:pt x="21" y="6"/>
                    </a:lnTo>
                    <a:lnTo>
                      <a:pt x="22" y="7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4" y="13"/>
                    </a:lnTo>
                    <a:lnTo>
                      <a:pt x="24" y="15"/>
                    </a:lnTo>
                    <a:lnTo>
                      <a:pt x="24" y="16"/>
                    </a:lnTo>
                    <a:lnTo>
                      <a:pt x="25" y="16"/>
                    </a:lnTo>
                    <a:lnTo>
                      <a:pt x="26" y="17"/>
                    </a:lnTo>
                    <a:lnTo>
                      <a:pt x="27" y="18"/>
                    </a:lnTo>
                    <a:lnTo>
                      <a:pt x="26" y="19"/>
                    </a:lnTo>
                    <a:lnTo>
                      <a:pt x="25" y="19"/>
                    </a:lnTo>
                    <a:lnTo>
                      <a:pt x="24" y="20"/>
                    </a:lnTo>
                    <a:lnTo>
                      <a:pt x="24" y="23"/>
                    </a:lnTo>
                    <a:lnTo>
                      <a:pt x="23" y="25"/>
                    </a:lnTo>
                    <a:lnTo>
                      <a:pt x="23" y="26"/>
                    </a:lnTo>
                    <a:lnTo>
                      <a:pt x="22" y="28"/>
                    </a:lnTo>
                    <a:lnTo>
                      <a:pt x="21" y="29"/>
                    </a:lnTo>
                    <a:lnTo>
                      <a:pt x="20" y="30"/>
                    </a:lnTo>
                    <a:lnTo>
                      <a:pt x="18" y="31"/>
                    </a:lnTo>
                    <a:lnTo>
                      <a:pt x="17" y="32"/>
                    </a:lnTo>
                    <a:lnTo>
                      <a:pt x="16" y="33"/>
                    </a:lnTo>
                    <a:lnTo>
                      <a:pt x="14" y="34"/>
                    </a:lnTo>
                    <a:lnTo>
                      <a:pt x="11" y="35"/>
                    </a:lnTo>
                    <a:lnTo>
                      <a:pt x="8" y="36"/>
                    </a:lnTo>
                    <a:lnTo>
                      <a:pt x="6" y="37"/>
                    </a:lnTo>
                    <a:lnTo>
                      <a:pt x="3" y="37"/>
                    </a:lnTo>
                    <a:lnTo>
                      <a:pt x="1" y="37"/>
                    </a:lnTo>
                    <a:lnTo>
                      <a:pt x="0" y="35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1" name="Freeform 215">
                <a:extLst>
                  <a:ext uri="{FF2B5EF4-FFF2-40B4-BE49-F238E27FC236}">
                    <a16:creationId xmlns:a16="http://schemas.microsoft.com/office/drawing/2014/main" id="{AE971B45-DBF4-3F9C-9C75-24314E523538}"/>
                  </a:ext>
                </a:extLst>
              </p:cNvPr>
              <p:cNvSpPr>
                <a:spLocks/>
              </p:cNvSpPr>
              <p:nvPr/>
            </p:nvSpPr>
            <p:spPr bwMode="auto">
              <a:xfrm rot="422241" flipH="1">
                <a:off x="181035" y="22196"/>
                <a:ext cx="125694" cy="123695"/>
              </a:xfrm>
              <a:custGeom>
                <a:avLst/>
                <a:gdLst>
                  <a:gd name="T0" fmla="*/ 2147483647 w 54"/>
                  <a:gd name="T1" fmla="*/ 2147483647 h 44"/>
                  <a:gd name="T2" fmla="*/ 2147483647 w 54"/>
                  <a:gd name="T3" fmla="*/ 2147483647 h 44"/>
                  <a:gd name="T4" fmla="*/ 2147483647 w 54"/>
                  <a:gd name="T5" fmla="*/ 2147483647 h 44"/>
                  <a:gd name="T6" fmla="*/ 2147483647 w 54"/>
                  <a:gd name="T7" fmla="*/ 2147483647 h 44"/>
                  <a:gd name="T8" fmla="*/ 2147483647 w 54"/>
                  <a:gd name="T9" fmla="*/ 2147483647 h 44"/>
                  <a:gd name="T10" fmla="*/ 2147483647 w 54"/>
                  <a:gd name="T11" fmla="*/ 2147483647 h 44"/>
                  <a:gd name="T12" fmla="*/ 2147483647 w 54"/>
                  <a:gd name="T13" fmla="*/ 2147483647 h 44"/>
                  <a:gd name="T14" fmla="*/ 2147483647 w 54"/>
                  <a:gd name="T15" fmla="*/ 2147483647 h 44"/>
                  <a:gd name="T16" fmla="*/ 2147483647 w 54"/>
                  <a:gd name="T17" fmla="*/ 2147483647 h 44"/>
                  <a:gd name="T18" fmla="*/ 2147483647 w 54"/>
                  <a:gd name="T19" fmla="*/ 2147483647 h 44"/>
                  <a:gd name="T20" fmla="*/ 2147483647 w 54"/>
                  <a:gd name="T21" fmla="*/ 2147483647 h 44"/>
                  <a:gd name="T22" fmla="*/ 2147483647 w 54"/>
                  <a:gd name="T23" fmla="*/ 0 h 44"/>
                  <a:gd name="T24" fmla="*/ 2147483647 w 54"/>
                  <a:gd name="T25" fmla="*/ 2147483647 h 44"/>
                  <a:gd name="T26" fmla="*/ 2147483647 w 54"/>
                  <a:gd name="T27" fmla="*/ 2147483647 h 44"/>
                  <a:gd name="T28" fmla="*/ 2147483647 w 54"/>
                  <a:gd name="T29" fmla="*/ 2147483647 h 44"/>
                  <a:gd name="T30" fmla="*/ 2147483647 w 54"/>
                  <a:gd name="T31" fmla="*/ 2147483647 h 44"/>
                  <a:gd name="T32" fmla="*/ 2147483647 w 54"/>
                  <a:gd name="T33" fmla="*/ 2147483647 h 44"/>
                  <a:gd name="T34" fmla="*/ 2147483647 w 54"/>
                  <a:gd name="T35" fmla="*/ 2147483647 h 44"/>
                  <a:gd name="T36" fmla="*/ 0 w 54"/>
                  <a:gd name="T37" fmla="*/ 2147483647 h 44"/>
                  <a:gd name="T38" fmla="*/ 2147483647 w 54"/>
                  <a:gd name="T39" fmla="*/ 2147483647 h 44"/>
                  <a:gd name="T40" fmla="*/ 2147483647 w 54"/>
                  <a:gd name="T41" fmla="*/ 2147483647 h 44"/>
                  <a:gd name="T42" fmla="*/ 2147483647 w 54"/>
                  <a:gd name="T43" fmla="*/ 2147483647 h 44"/>
                  <a:gd name="T44" fmla="*/ 2147483647 w 54"/>
                  <a:gd name="T45" fmla="*/ 2147483647 h 44"/>
                  <a:gd name="T46" fmla="*/ 2147483647 w 54"/>
                  <a:gd name="T47" fmla="*/ 2147483647 h 44"/>
                  <a:gd name="T48" fmla="*/ 2147483647 w 54"/>
                  <a:gd name="T49" fmla="*/ 2147483647 h 44"/>
                  <a:gd name="T50" fmla="*/ 2147483647 w 54"/>
                  <a:gd name="T51" fmla="*/ 2147483647 h 44"/>
                  <a:gd name="T52" fmla="*/ 2147483647 w 54"/>
                  <a:gd name="T53" fmla="*/ 2147483647 h 44"/>
                  <a:gd name="T54" fmla="*/ 2147483647 w 54"/>
                  <a:gd name="T55" fmla="*/ 2147483647 h 44"/>
                  <a:gd name="T56" fmla="*/ 2147483647 w 54"/>
                  <a:gd name="T57" fmla="*/ 2147483647 h 44"/>
                  <a:gd name="T58" fmla="*/ 2147483647 w 54"/>
                  <a:gd name="T59" fmla="*/ 2147483647 h 44"/>
                  <a:gd name="T60" fmla="*/ 2147483647 w 54"/>
                  <a:gd name="T61" fmla="*/ 2147483647 h 44"/>
                  <a:gd name="T62" fmla="*/ 2147483647 w 54"/>
                  <a:gd name="T63" fmla="*/ 2147483647 h 44"/>
                  <a:gd name="T64" fmla="*/ 2147483647 w 54"/>
                  <a:gd name="T65" fmla="*/ 2147483647 h 44"/>
                  <a:gd name="T66" fmla="*/ 2147483647 w 54"/>
                  <a:gd name="T67" fmla="*/ 2147483647 h 4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54"/>
                  <a:gd name="T103" fmla="*/ 0 h 44"/>
                  <a:gd name="T104" fmla="*/ 54 w 54"/>
                  <a:gd name="T105" fmla="*/ 44 h 4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54" h="44">
                    <a:moveTo>
                      <a:pt x="37" y="32"/>
                    </a:moveTo>
                    <a:lnTo>
                      <a:pt x="39" y="32"/>
                    </a:lnTo>
                    <a:lnTo>
                      <a:pt x="42" y="32"/>
                    </a:lnTo>
                    <a:lnTo>
                      <a:pt x="45" y="32"/>
                    </a:lnTo>
                    <a:lnTo>
                      <a:pt x="47" y="31"/>
                    </a:lnTo>
                    <a:lnTo>
                      <a:pt x="49" y="30"/>
                    </a:lnTo>
                    <a:lnTo>
                      <a:pt x="51" y="29"/>
                    </a:lnTo>
                    <a:lnTo>
                      <a:pt x="53" y="27"/>
                    </a:lnTo>
                    <a:lnTo>
                      <a:pt x="54" y="24"/>
                    </a:lnTo>
                    <a:lnTo>
                      <a:pt x="54" y="21"/>
                    </a:lnTo>
                    <a:lnTo>
                      <a:pt x="54" y="18"/>
                    </a:lnTo>
                    <a:lnTo>
                      <a:pt x="53" y="16"/>
                    </a:lnTo>
                    <a:lnTo>
                      <a:pt x="52" y="13"/>
                    </a:lnTo>
                    <a:lnTo>
                      <a:pt x="50" y="11"/>
                    </a:lnTo>
                    <a:lnTo>
                      <a:pt x="48" y="9"/>
                    </a:lnTo>
                    <a:lnTo>
                      <a:pt x="46" y="7"/>
                    </a:lnTo>
                    <a:lnTo>
                      <a:pt x="44" y="5"/>
                    </a:lnTo>
                    <a:lnTo>
                      <a:pt x="41" y="4"/>
                    </a:lnTo>
                    <a:lnTo>
                      <a:pt x="38" y="3"/>
                    </a:lnTo>
                    <a:lnTo>
                      <a:pt x="35" y="2"/>
                    </a:lnTo>
                    <a:lnTo>
                      <a:pt x="33" y="1"/>
                    </a:lnTo>
                    <a:lnTo>
                      <a:pt x="30" y="1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2" y="4"/>
                    </a:lnTo>
                    <a:lnTo>
                      <a:pt x="10" y="5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3" y="13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1" y="20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1" y="28"/>
                    </a:lnTo>
                    <a:lnTo>
                      <a:pt x="2" y="31"/>
                    </a:lnTo>
                    <a:lnTo>
                      <a:pt x="4" y="33"/>
                    </a:lnTo>
                    <a:lnTo>
                      <a:pt x="5" y="35"/>
                    </a:lnTo>
                    <a:lnTo>
                      <a:pt x="7" y="37"/>
                    </a:lnTo>
                    <a:lnTo>
                      <a:pt x="9" y="39"/>
                    </a:lnTo>
                    <a:lnTo>
                      <a:pt x="11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9" y="43"/>
                    </a:lnTo>
                    <a:lnTo>
                      <a:pt x="21" y="44"/>
                    </a:lnTo>
                    <a:lnTo>
                      <a:pt x="24" y="44"/>
                    </a:lnTo>
                    <a:lnTo>
                      <a:pt x="26" y="44"/>
                    </a:lnTo>
                    <a:lnTo>
                      <a:pt x="29" y="44"/>
                    </a:lnTo>
                    <a:lnTo>
                      <a:pt x="32" y="44"/>
                    </a:lnTo>
                    <a:lnTo>
                      <a:pt x="34" y="44"/>
                    </a:lnTo>
                    <a:lnTo>
                      <a:pt x="37" y="43"/>
                    </a:lnTo>
                    <a:lnTo>
                      <a:pt x="40" y="42"/>
                    </a:lnTo>
                    <a:lnTo>
                      <a:pt x="42" y="41"/>
                    </a:lnTo>
                    <a:lnTo>
                      <a:pt x="43" y="40"/>
                    </a:lnTo>
                    <a:lnTo>
                      <a:pt x="43" y="39"/>
                    </a:lnTo>
                    <a:lnTo>
                      <a:pt x="42" y="37"/>
                    </a:lnTo>
                    <a:lnTo>
                      <a:pt x="40" y="36"/>
                    </a:lnTo>
                    <a:lnTo>
                      <a:pt x="38" y="34"/>
                    </a:lnTo>
                    <a:lnTo>
                      <a:pt x="36" y="33"/>
                    </a:lnTo>
                    <a:lnTo>
                      <a:pt x="35" y="31"/>
                    </a:lnTo>
                    <a:lnTo>
                      <a:pt x="36" y="31"/>
                    </a:lnTo>
                    <a:lnTo>
                      <a:pt x="36" y="32"/>
                    </a:lnTo>
                    <a:lnTo>
                      <a:pt x="37" y="32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Arrow: Pentagon 637">
            <a:extLst>
              <a:ext uri="{FF2B5EF4-FFF2-40B4-BE49-F238E27FC236}">
                <a16:creationId xmlns:a16="http://schemas.microsoft.com/office/drawing/2014/main" id="{043D865D-2B4F-8715-996B-8BEA46EDAD5A}"/>
              </a:ext>
            </a:extLst>
          </p:cNvPr>
          <p:cNvSpPr/>
          <p:nvPr/>
        </p:nvSpPr>
        <p:spPr>
          <a:xfrm rot="10800000" flipV="1">
            <a:off x="8153400" y="3505200"/>
            <a:ext cx="152400" cy="228600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0" name="Arrow: Pentagon 639">
            <a:extLst>
              <a:ext uri="{FF2B5EF4-FFF2-40B4-BE49-F238E27FC236}">
                <a16:creationId xmlns:a16="http://schemas.microsoft.com/office/drawing/2014/main" id="{22D34C24-FDD3-2D10-247A-558B197D6950}"/>
              </a:ext>
            </a:extLst>
          </p:cNvPr>
          <p:cNvSpPr/>
          <p:nvPr/>
        </p:nvSpPr>
        <p:spPr>
          <a:xfrm rot="5400000" flipV="1">
            <a:off x="8111838" y="3775363"/>
            <a:ext cx="178130" cy="95005"/>
          </a:xfrm>
          <a:prstGeom prst="homePlate">
            <a:avLst>
              <a:gd name="adj" fmla="val 0"/>
            </a:avLst>
          </a:prstGeom>
          <a:solidFill>
            <a:srgbClr val="00B0F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3" name="Arrow: Pentagon 662">
            <a:extLst>
              <a:ext uri="{FF2B5EF4-FFF2-40B4-BE49-F238E27FC236}">
                <a16:creationId xmlns:a16="http://schemas.microsoft.com/office/drawing/2014/main" id="{8477CD6F-B588-A127-9573-12AF4D27CF15}"/>
              </a:ext>
            </a:extLst>
          </p:cNvPr>
          <p:cNvSpPr/>
          <p:nvPr/>
        </p:nvSpPr>
        <p:spPr>
          <a:xfrm rot="5400000">
            <a:off x="8048996" y="3762004"/>
            <a:ext cx="96982" cy="192974"/>
          </a:xfrm>
          <a:prstGeom prst="homePlate">
            <a:avLst>
              <a:gd name="adj" fmla="val 0"/>
            </a:avLst>
          </a:prstGeom>
          <a:solidFill>
            <a:srgbClr val="00B0F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4" name="Arrow: Pentagon 663">
            <a:extLst>
              <a:ext uri="{FF2B5EF4-FFF2-40B4-BE49-F238E27FC236}">
                <a16:creationId xmlns:a16="http://schemas.microsoft.com/office/drawing/2014/main" id="{05190166-ECE1-1346-CCB9-197E62E56CCD}"/>
              </a:ext>
            </a:extLst>
          </p:cNvPr>
          <p:cNvSpPr/>
          <p:nvPr/>
        </p:nvSpPr>
        <p:spPr>
          <a:xfrm rot="5400000">
            <a:off x="8048996" y="3457204"/>
            <a:ext cx="96982" cy="192974"/>
          </a:xfrm>
          <a:prstGeom prst="homePlate">
            <a:avLst>
              <a:gd name="adj" fmla="val 0"/>
            </a:avLst>
          </a:prstGeom>
          <a:solidFill>
            <a:srgbClr val="00B0F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59B4FAD3-273C-1416-5C25-EA3AEAF14573}"/>
              </a:ext>
            </a:extLst>
          </p:cNvPr>
          <p:cNvGrpSpPr>
            <a:grpSpLocks/>
          </p:cNvGrpSpPr>
          <p:nvPr/>
        </p:nvGrpSpPr>
        <p:grpSpPr bwMode="auto">
          <a:xfrm rot="11138787" flipH="1">
            <a:off x="8185384" y="3545379"/>
            <a:ext cx="242174" cy="179339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666" name="Freeform 211">
              <a:extLst>
                <a:ext uri="{FF2B5EF4-FFF2-40B4-BE49-F238E27FC236}">
                  <a16:creationId xmlns:a16="http://schemas.microsoft.com/office/drawing/2014/main" id="{96DC606B-604B-9341-0550-D560984BD700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7" name="Freeform 212">
              <a:extLst>
                <a:ext uri="{FF2B5EF4-FFF2-40B4-BE49-F238E27FC236}">
                  <a16:creationId xmlns:a16="http://schemas.microsoft.com/office/drawing/2014/main" id="{E5E32910-53B3-EF4C-1EBF-87EC7DA56C0D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8" name="Freeform 213">
              <a:extLst>
                <a:ext uri="{FF2B5EF4-FFF2-40B4-BE49-F238E27FC236}">
                  <a16:creationId xmlns:a16="http://schemas.microsoft.com/office/drawing/2014/main" id="{D3E21D55-9E55-51D9-6963-497BF95410DD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9" name="Freeform 214">
              <a:extLst>
                <a:ext uri="{FF2B5EF4-FFF2-40B4-BE49-F238E27FC236}">
                  <a16:creationId xmlns:a16="http://schemas.microsoft.com/office/drawing/2014/main" id="{78052093-1B88-3285-17E4-CA5A17985B4E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0" name="Freeform 215">
              <a:extLst>
                <a:ext uri="{FF2B5EF4-FFF2-40B4-BE49-F238E27FC236}">
                  <a16:creationId xmlns:a16="http://schemas.microsoft.com/office/drawing/2014/main" id="{A558E1DD-E6A6-AC7C-6772-1AE58803114E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71" name="Arrow: Pentagon 670">
            <a:extLst>
              <a:ext uri="{FF2B5EF4-FFF2-40B4-BE49-F238E27FC236}">
                <a16:creationId xmlns:a16="http://schemas.microsoft.com/office/drawing/2014/main" id="{DB0FE1BA-5F83-21D3-8B3A-62B4E73A5819}"/>
              </a:ext>
            </a:extLst>
          </p:cNvPr>
          <p:cNvSpPr/>
          <p:nvPr/>
        </p:nvSpPr>
        <p:spPr>
          <a:xfrm>
            <a:off x="9372600" y="5257800"/>
            <a:ext cx="404037" cy="95488"/>
          </a:xfrm>
          <a:prstGeom prst="homePlate">
            <a:avLst>
              <a:gd name="adj" fmla="val 1780"/>
            </a:avLst>
          </a:prstGeom>
          <a:solidFill>
            <a:srgbClr val="2583D9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2" name="Arrow: Pentagon 671">
            <a:extLst>
              <a:ext uri="{FF2B5EF4-FFF2-40B4-BE49-F238E27FC236}">
                <a16:creationId xmlns:a16="http://schemas.microsoft.com/office/drawing/2014/main" id="{BD7B22EA-CDBE-CDC5-387C-802E504BA9F2}"/>
              </a:ext>
            </a:extLst>
          </p:cNvPr>
          <p:cNvSpPr/>
          <p:nvPr/>
        </p:nvSpPr>
        <p:spPr>
          <a:xfrm>
            <a:off x="9372600" y="6019800"/>
            <a:ext cx="404037" cy="95488"/>
          </a:xfrm>
          <a:prstGeom prst="homePlate">
            <a:avLst>
              <a:gd name="adj" fmla="val 0"/>
            </a:avLst>
          </a:prstGeom>
          <a:solidFill>
            <a:srgbClr val="2583D9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3" name="Arrow: Pentagon 672">
            <a:extLst>
              <a:ext uri="{FF2B5EF4-FFF2-40B4-BE49-F238E27FC236}">
                <a16:creationId xmlns:a16="http://schemas.microsoft.com/office/drawing/2014/main" id="{84EF99AE-54EE-3FD0-BC63-10FCDD2D2DC7}"/>
              </a:ext>
            </a:extLst>
          </p:cNvPr>
          <p:cNvSpPr/>
          <p:nvPr/>
        </p:nvSpPr>
        <p:spPr>
          <a:xfrm>
            <a:off x="9372600" y="5638800"/>
            <a:ext cx="404037" cy="95488"/>
          </a:xfrm>
          <a:prstGeom prst="homePlate">
            <a:avLst>
              <a:gd name="adj" fmla="val 0"/>
            </a:avLst>
          </a:prstGeom>
          <a:solidFill>
            <a:srgbClr val="2583D9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4" name="Arrow: Pentagon 673">
            <a:extLst>
              <a:ext uri="{FF2B5EF4-FFF2-40B4-BE49-F238E27FC236}">
                <a16:creationId xmlns:a16="http://schemas.microsoft.com/office/drawing/2014/main" id="{A6225F07-232F-8EFF-E4E4-1254D0A0587F}"/>
              </a:ext>
            </a:extLst>
          </p:cNvPr>
          <p:cNvSpPr/>
          <p:nvPr/>
        </p:nvSpPr>
        <p:spPr>
          <a:xfrm>
            <a:off x="9372600" y="4836225"/>
            <a:ext cx="404037" cy="95488"/>
          </a:xfrm>
          <a:prstGeom prst="homePlate">
            <a:avLst>
              <a:gd name="adj" fmla="val 0"/>
            </a:avLst>
          </a:prstGeom>
          <a:solidFill>
            <a:srgbClr val="2583D9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9D0AC258-CD57-E13E-0124-667EE979FF04}"/>
              </a:ext>
            </a:extLst>
          </p:cNvPr>
          <p:cNvSpPr/>
          <p:nvPr/>
        </p:nvSpPr>
        <p:spPr>
          <a:xfrm rot="5400000">
            <a:off x="9255453" y="4231947"/>
            <a:ext cx="439082" cy="50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617238D9-83B7-9721-EF21-0FE0273AA3C9}"/>
              </a:ext>
            </a:extLst>
          </p:cNvPr>
          <p:cNvGrpSpPr>
            <a:grpSpLocks/>
          </p:cNvGrpSpPr>
          <p:nvPr/>
        </p:nvGrpSpPr>
        <p:grpSpPr bwMode="auto">
          <a:xfrm rot="906881" flipH="1">
            <a:off x="9575801" y="4529383"/>
            <a:ext cx="207520" cy="173343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715" name="Freeform 211">
              <a:extLst>
                <a:ext uri="{FF2B5EF4-FFF2-40B4-BE49-F238E27FC236}">
                  <a16:creationId xmlns:a16="http://schemas.microsoft.com/office/drawing/2014/main" id="{5CA3F6FC-8458-F0FF-4BA1-057E475AF141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6" name="Freeform 212">
              <a:extLst>
                <a:ext uri="{FF2B5EF4-FFF2-40B4-BE49-F238E27FC236}">
                  <a16:creationId xmlns:a16="http://schemas.microsoft.com/office/drawing/2014/main" id="{8FD42319-B2E4-6C36-0D4F-203F03D1333E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7" name="Freeform 213">
              <a:extLst>
                <a:ext uri="{FF2B5EF4-FFF2-40B4-BE49-F238E27FC236}">
                  <a16:creationId xmlns:a16="http://schemas.microsoft.com/office/drawing/2014/main" id="{D4F5577B-9015-F6B2-C1B5-1D486682EA7F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8" name="Freeform 214">
              <a:extLst>
                <a:ext uri="{FF2B5EF4-FFF2-40B4-BE49-F238E27FC236}">
                  <a16:creationId xmlns:a16="http://schemas.microsoft.com/office/drawing/2014/main" id="{1CCBC680-8E97-302C-B771-5E0A1E94108A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9" name="Freeform 215">
              <a:extLst>
                <a:ext uri="{FF2B5EF4-FFF2-40B4-BE49-F238E27FC236}">
                  <a16:creationId xmlns:a16="http://schemas.microsoft.com/office/drawing/2014/main" id="{C615F800-0BBB-204B-DA87-961F57F015E8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2216387B-B27F-5F87-7080-EA34255A5FD4}"/>
              </a:ext>
            </a:extLst>
          </p:cNvPr>
          <p:cNvGrpSpPr>
            <a:grpSpLocks/>
          </p:cNvGrpSpPr>
          <p:nvPr/>
        </p:nvGrpSpPr>
        <p:grpSpPr bwMode="auto">
          <a:xfrm rot="906881" flipH="1">
            <a:off x="9575801" y="4367457"/>
            <a:ext cx="207520" cy="173343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721" name="Freeform 211">
              <a:extLst>
                <a:ext uri="{FF2B5EF4-FFF2-40B4-BE49-F238E27FC236}">
                  <a16:creationId xmlns:a16="http://schemas.microsoft.com/office/drawing/2014/main" id="{CB82F7EE-0951-065D-C9A9-F130B825030C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2" name="Freeform 212">
              <a:extLst>
                <a:ext uri="{FF2B5EF4-FFF2-40B4-BE49-F238E27FC236}">
                  <a16:creationId xmlns:a16="http://schemas.microsoft.com/office/drawing/2014/main" id="{24D98D57-8512-FB8B-53FA-4B84220D864A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3" name="Freeform 213">
              <a:extLst>
                <a:ext uri="{FF2B5EF4-FFF2-40B4-BE49-F238E27FC236}">
                  <a16:creationId xmlns:a16="http://schemas.microsoft.com/office/drawing/2014/main" id="{F8A07991-0813-28E6-0A32-1F318ACDD27B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4" name="Freeform 214">
              <a:extLst>
                <a:ext uri="{FF2B5EF4-FFF2-40B4-BE49-F238E27FC236}">
                  <a16:creationId xmlns:a16="http://schemas.microsoft.com/office/drawing/2014/main" id="{03DBE2F6-6AB2-E0A4-BE91-C62777354BE1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5" name="Freeform 215">
              <a:extLst>
                <a:ext uri="{FF2B5EF4-FFF2-40B4-BE49-F238E27FC236}">
                  <a16:creationId xmlns:a16="http://schemas.microsoft.com/office/drawing/2014/main" id="{879FD1B5-5422-A5D6-3B9F-C15703BD2A0F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01B91B4D-F307-2ABD-FCC5-67068139E8A4}"/>
              </a:ext>
            </a:extLst>
          </p:cNvPr>
          <p:cNvGrpSpPr/>
          <p:nvPr/>
        </p:nvGrpSpPr>
        <p:grpSpPr>
          <a:xfrm>
            <a:off x="9220200" y="5410200"/>
            <a:ext cx="166919" cy="309427"/>
            <a:chOff x="7239000" y="5184511"/>
            <a:chExt cx="166919" cy="309427"/>
          </a:xfrm>
        </p:grpSpPr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58C5F482-0408-DD10-AD10-101E489AC9F3}"/>
                </a:ext>
              </a:extLst>
            </p:cNvPr>
            <p:cNvSpPr/>
            <p:nvPr/>
          </p:nvSpPr>
          <p:spPr>
            <a:xfrm>
              <a:off x="7239001" y="5184511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17220403-1ACB-F296-4D5C-ADF56812B183}"/>
                </a:ext>
              </a:extLst>
            </p:cNvPr>
            <p:cNvSpPr/>
            <p:nvPr/>
          </p:nvSpPr>
          <p:spPr>
            <a:xfrm>
              <a:off x="7239000" y="5345875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9DA4CD62-4DF3-2AC5-F654-1194A778AA76}"/>
              </a:ext>
            </a:extLst>
          </p:cNvPr>
          <p:cNvGrpSpPr/>
          <p:nvPr/>
        </p:nvGrpSpPr>
        <p:grpSpPr>
          <a:xfrm>
            <a:off x="8815450" y="4760025"/>
            <a:ext cx="166919" cy="309427"/>
            <a:chOff x="7239000" y="5184511"/>
            <a:chExt cx="166919" cy="309427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8F0015D3-F354-AD92-5D26-B1203FCEAC4A}"/>
                </a:ext>
              </a:extLst>
            </p:cNvPr>
            <p:cNvSpPr/>
            <p:nvPr/>
          </p:nvSpPr>
          <p:spPr>
            <a:xfrm>
              <a:off x="7239001" y="5184511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A7647460-FF05-2534-DCB3-FAA03A95D6E1}"/>
                </a:ext>
              </a:extLst>
            </p:cNvPr>
            <p:cNvSpPr/>
            <p:nvPr/>
          </p:nvSpPr>
          <p:spPr>
            <a:xfrm>
              <a:off x="7239000" y="5345875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736" name="Arrow: Pentagon 735">
            <a:extLst>
              <a:ext uri="{FF2B5EF4-FFF2-40B4-BE49-F238E27FC236}">
                <a16:creationId xmlns:a16="http://schemas.microsoft.com/office/drawing/2014/main" id="{80DD0BC4-5CD5-3D3F-0F8D-373D981B7B20}"/>
              </a:ext>
            </a:extLst>
          </p:cNvPr>
          <p:cNvSpPr/>
          <p:nvPr/>
        </p:nvSpPr>
        <p:spPr>
          <a:xfrm rot="5400000" flipV="1">
            <a:off x="3642360" y="5361940"/>
            <a:ext cx="1554480" cy="152400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E0F83B5A-264B-39AB-649F-AE61A9591FA9}"/>
              </a:ext>
            </a:extLst>
          </p:cNvPr>
          <p:cNvSpPr/>
          <p:nvPr/>
        </p:nvSpPr>
        <p:spPr>
          <a:xfrm>
            <a:off x="4495800" y="3276600"/>
            <a:ext cx="914400" cy="516577"/>
          </a:xfrm>
          <a:prstGeom prst="rect">
            <a:avLst/>
          </a:prstGeom>
          <a:solidFill>
            <a:schemeClr val="bg1"/>
          </a:solidFill>
          <a:ln w="127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FC2F04EF-4C8C-CEE6-50D7-683087302C0C}"/>
              </a:ext>
            </a:extLst>
          </p:cNvPr>
          <p:cNvGrpSpPr/>
          <p:nvPr/>
        </p:nvGrpSpPr>
        <p:grpSpPr>
          <a:xfrm>
            <a:off x="5257800" y="5735773"/>
            <a:ext cx="166919" cy="309427"/>
            <a:chOff x="7239000" y="5184511"/>
            <a:chExt cx="166919" cy="309427"/>
          </a:xfrm>
        </p:grpSpPr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6BEBDDC0-1D76-08D4-251A-2EFE7B82E130}"/>
                </a:ext>
              </a:extLst>
            </p:cNvPr>
            <p:cNvSpPr/>
            <p:nvPr/>
          </p:nvSpPr>
          <p:spPr>
            <a:xfrm>
              <a:off x="7239001" y="5184511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2A9F477A-0206-434A-E6C2-79F9D0F0F071}"/>
                </a:ext>
              </a:extLst>
            </p:cNvPr>
            <p:cNvSpPr/>
            <p:nvPr/>
          </p:nvSpPr>
          <p:spPr>
            <a:xfrm>
              <a:off x="7239000" y="5345875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</p:grpSp>
      <p:pic>
        <p:nvPicPr>
          <p:cNvPr id="744" name="Picture 743">
            <a:extLst>
              <a:ext uri="{FF2B5EF4-FFF2-40B4-BE49-F238E27FC236}">
                <a16:creationId xmlns:a16="http://schemas.microsoft.com/office/drawing/2014/main" id="{0F8D4A26-BDF4-E0E2-AB8C-E199CE6CB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4648200"/>
            <a:ext cx="879676" cy="304800"/>
          </a:xfrm>
          <a:prstGeom prst="rect">
            <a:avLst/>
          </a:prstGeom>
        </p:spPr>
      </p:pic>
      <p:sp>
        <p:nvSpPr>
          <p:cNvPr id="732" name="TextBox 731">
            <a:extLst>
              <a:ext uri="{FF2B5EF4-FFF2-40B4-BE49-F238E27FC236}">
                <a16:creationId xmlns:a16="http://schemas.microsoft.com/office/drawing/2014/main" id="{26FD6EEF-8B55-4BDF-A347-6EABBB7239E2}"/>
              </a:ext>
            </a:extLst>
          </p:cNvPr>
          <p:cNvSpPr txBox="1"/>
          <p:nvPr/>
        </p:nvSpPr>
        <p:spPr>
          <a:xfrm>
            <a:off x="3300350" y="4707575"/>
            <a:ext cx="501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66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181S</a:t>
            </a:r>
          </a:p>
        </p:txBody>
      </p: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627379D3-27DC-0B2A-00FB-809160DBC972}"/>
              </a:ext>
            </a:extLst>
          </p:cNvPr>
          <p:cNvGrpSpPr/>
          <p:nvPr/>
        </p:nvGrpSpPr>
        <p:grpSpPr>
          <a:xfrm>
            <a:off x="3259775" y="4655125"/>
            <a:ext cx="166919" cy="309427"/>
            <a:chOff x="7239000" y="5184511"/>
            <a:chExt cx="166919" cy="309427"/>
          </a:xfrm>
        </p:grpSpPr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DE9F950D-E659-218D-EF81-A5F4D751A662}"/>
                </a:ext>
              </a:extLst>
            </p:cNvPr>
            <p:cNvSpPr/>
            <p:nvPr/>
          </p:nvSpPr>
          <p:spPr>
            <a:xfrm>
              <a:off x="7239001" y="5184511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CE76B932-8924-6FD6-CAE9-44DC1C194ED5}"/>
                </a:ext>
              </a:extLst>
            </p:cNvPr>
            <p:cNvSpPr/>
            <p:nvPr/>
          </p:nvSpPr>
          <p:spPr>
            <a:xfrm>
              <a:off x="7239000" y="5345875"/>
              <a:ext cx="166918" cy="14806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749" name="Arrow: Pentagon 748">
            <a:extLst>
              <a:ext uri="{FF2B5EF4-FFF2-40B4-BE49-F238E27FC236}">
                <a16:creationId xmlns:a16="http://schemas.microsoft.com/office/drawing/2014/main" id="{E91B502D-89AA-7A4A-9B9D-6B07EAEE203C}"/>
              </a:ext>
            </a:extLst>
          </p:cNvPr>
          <p:cNvSpPr/>
          <p:nvPr/>
        </p:nvSpPr>
        <p:spPr>
          <a:xfrm rot="5400000">
            <a:off x="4610100" y="3632200"/>
            <a:ext cx="152400" cy="685800"/>
          </a:xfrm>
          <a:prstGeom prst="homePlate">
            <a:avLst>
              <a:gd name="adj" fmla="val 0"/>
            </a:avLst>
          </a:prstGeom>
          <a:solidFill>
            <a:srgbClr val="2583D9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19FD2264-961A-F03E-230E-AE2C83D36D44}"/>
              </a:ext>
            </a:extLst>
          </p:cNvPr>
          <p:cNvGrpSpPr/>
          <p:nvPr/>
        </p:nvGrpSpPr>
        <p:grpSpPr>
          <a:xfrm>
            <a:off x="4876800" y="3505200"/>
            <a:ext cx="381000" cy="255042"/>
            <a:chOff x="11298465" y="4471895"/>
            <a:chExt cx="194134" cy="238217"/>
          </a:xfrm>
        </p:grpSpPr>
        <p:grpSp>
          <p:nvGrpSpPr>
            <p:cNvPr id="763" name="Group 762">
              <a:extLst>
                <a:ext uri="{FF2B5EF4-FFF2-40B4-BE49-F238E27FC236}">
                  <a16:creationId xmlns:a16="http://schemas.microsoft.com/office/drawing/2014/main" id="{EB0FDCF8-E3B9-7BC2-CCA7-6F7016F8466D}"/>
                </a:ext>
              </a:extLst>
            </p:cNvPr>
            <p:cNvGrpSpPr/>
            <p:nvPr/>
          </p:nvGrpSpPr>
          <p:grpSpPr>
            <a:xfrm>
              <a:off x="11298465" y="4519520"/>
              <a:ext cx="194133" cy="47717"/>
              <a:chOff x="11387046" y="4552858"/>
              <a:chExt cx="194133" cy="47717"/>
            </a:xfrm>
          </p:grpSpPr>
          <p:sp>
            <p:nvSpPr>
              <p:cNvPr id="792" name="Rectangle 791">
                <a:extLst>
                  <a:ext uri="{FF2B5EF4-FFF2-40B4-BE49-F238E27FC236}">
                    <a16:creationId xmlns:a16="http://schemas.microsoft.com/office/drawing/2014/main" id="{50F28854-6F57-F09C-A818-38AD76EA3278}"/>
                  </a:ext>
                </a:extLst>
              </p:cNvPr>
              <p:cNvSpPr/>
              <p:nvPr/>
            </p:nvSpPr>
            <p:spPr>
              <a:xfrm>
                <a:off x="11539443" y="4552858"/>
                <a:ext cx="41736" cy="47717"/>
              </a:xfrm>
              <a:prstGeom prst="rect">
                <a:avLst/>
              </a:prstGeom>
              <a:solidFill>
                <a:srgbClr val="92D050">
                  <a:alpha val="96000"/>
                </a:srgb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3" name="Group 792">
                <a:extLst>
                  <a:ext uri="{FF2B5EF4-FFF2-40B4-BE49-F238E27FC236}">
                    <a16:creationId xmlns:a16="http://schemas.microsoft.com/office/drawing/2014/main" id="{DCEA7AEC-95BA-9B51-B282-4761CE9244F5}"/>
                  </a:ext>
                </a:extLst>
              </p:cNvPr>
              <p:cNvGrpSpPr/>
              <p:nvPr/>
            </p:nvGrpSpPr>
            <p:grpSpPr>
              <a:xfrm>
                <a:off x="11387046" y="4552858"/>
                <a:ext cx="150003" cy="47717"/>
                <a:chOff x="1862622" y="3937713"/>
                <a:chExt cx="197953" cy="62787"/>
              </a:xfrm>
            </p:grpSpPr>
            <p:sp>
              <p:nvSpPr>
                <p:cNvPr id="794" name="Rectangle 793">
                  <a:extLst>
                    <a:ext uri="{FF2B5EF4-FFF2-40B4-BE49-F238E27FC236}">
                      <a16:creationId xmlns:a16="http://schemas.microsoft.com/office/drawing/2014/main" id="{513ED344-87EF-CC90-EA44-2F679CCFB6CC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4DA2E770-F198-44A0-31AE-29EE9B2A4BF6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ectangle 795">
                  <a:extLst>
                    <a:ext uri="{FF2B5EF4-FFF2-40B4-BE49-F238E27FC236}">
                      <a16:creationId xmlns:a16="http://schemas.microsoft.com/office/drawing/2014/main" id="{723CA4A1-C96B-4E3A-5F3F-F8B622D88BA7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ectangle 796">
                  <a:extLst>
                    <a:ext uri="{FF2B5EF4-FFF2-40B4-BE49-F238E27FC236}">
                      <a16:creationId xmlns:a16="http://schemas.microsoft.com/office/drawing/2014/main" id="{DD481D56-F335-1EE3-5A7D-378F90FF9F12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64" name="Group 763">
              <a:extLst>
                <a:ext uri="{FF2B5EF4-FFF2-40B4-BE49-F238E27FC236}">
                  <a16:creationId xmlns:a16="http://schemas.microsoft.com/office/drawing/2014/main" id="{3EFB4C20-831E-74D4-B2F2-4B79994292F5}"/>
                </a:ext>
              </a:extLst>
            </p:cNvPr>
            <p:cNvGrpSpPr/>
            <p:nvPr/>
          </p:nvGrpSpPr>
          <p:grpSpPr>
            <a:xfrm>
              <a:off x="11298465" y="4567145"/>
              <a:ext cx="194133" cy="47717"/>
              <a:chOff x="11387046" y="4552858"/>
              <a:chExt cx="194133" cy="47717"/>
            </a:xfrm>
          </p:grpSpPr>
          <p:sp>
            <p:nvSpPr>
              <p:cNvPr id="786" name="Rectangle 785">
                <a:extLst>
                  <a:ext uri="{FF2B5EF4-FFF2-40B4-BE49-F238E27FC236}">
                    <a16:creationId xmlns:a16="http://schemas.microsoft.com/office/drawing/2014/main" id="{1C3ECEAC-D16E-66FC-CF60-CF9DF49CC611}"/>
                  </a:ext>
                </a:extLst>
              </p:cNvPr>
              <p:cNvSpPr/>
              <p:nvPr/>
            </p:nvSpPr>
            <p:spPr>
              <a:xfrm>
                <a:off x="11539443" y="4552858"/>
                <a:ext cx="41736" cy="47717"/>
              </a:xfrm>
              <a:prstGeom prst="rect">
                <a:avLst/>
              </a:prstGeom>
              <a:solidFill>
                <a:srgbClr val="92D050">
                  <a:alpha val="96000"/>
                </a:srgb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7" name="Group 786">
                <a:extLst>
                  <a:ext uri="{FF2B5EF4-FFF2-40B4-BE49-F238E27FC236}">
                    <a16:creationId xmlns:a16="http://schemas.microsoft.com/office/drawing/2014/main" id="{66714B5F-7A80-B18B-5C2F-6EBC0DB91C82}"/>
                  </a:ext>
                </a:extLst>
              </p:cNvPr>
              <p:cNvGrpSpPr/>
              <p:nvPr/>
            </p:nvGrpSpPr>
            <p:grpSpPr>
              <a:xfrm>
                <a:off x="11387046" y="4552858"/>
                <a:ext cx="150003" cy="47717"/>
                <a:chOff x="1862622" y="3937713"/>
                <a:chExt cx="197953" cy="62787"/>
              </a:xfrm>
            </p:grpSpPr>
            <p:sp>
              <p:nvSpPr>
                <p:cNvPr id="788" name="Rectangle 787">
                  <a:extLst>
                    <a:ext uri="{FF2B5EF4-FFF2-40B4-BE49-F238E27FC236}">
                      <a16:creationId xmlns:a16="http://schemas.microsoft.com/office/drawing/2014/main" id="{536BD760-DBB2-4F2B-A2A3-41FB2F620E5C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Rectangle 788">
                  <a:extLst>
                    <a:ext uri="{FF2B5EF4-FFF2-40B4-BE49-F238E27FC236}">
                      <a16:creationId xmlns:a16="http://schemas.microsoft.com/office/drawing/2014/main" id="{32D2F44A-E5D3-A55C-972E-B84F5D1EA40D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Rectangle 789">
                  <a:extLst>
                    <a:ext uri="{FF2B5EF4-FFF2-40B4-BE49-F238E27FC236}">
                      <a16:creationId xmlns:a16="http://schemas.microsoft.com/office/drawing/2014/main" id="{115BCA76-E5E7-4A89-2A8A-94DE16712AC9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Rectangle 790">
                  <a:extLst>
                    <a:ext uri="{FF2B5EF4-FFF2-40B4-BE49-F238E27FC236}">
                      <a16:creationId xmlns:a16="http://schemas.microsoft.com/office/drawing/2014/main" id="{CBF01C9A-44AA-28D0-E1C0-5B46B78A8B88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6D566A42-434E-4536-1E7A-317459F9FBC5}"/>
                </a:ext>
              </a:extLst>
            </p:cNvPr>
            <p:cNvGrpSpPr/>
            <p:nvPr/>
          </p:nvGrpSpPr>
          <p:grpSpPr>
            <a:xfrm>
              <a:off x="11298465" y="4614770"/>
              <a:ext cx="194133" cy="47717"/>
              <a:chOff x="11387046" y="4552858"/>
              <a:chExt cx="194133" cy="47717"/>
            </a:xfrm>
          </p:grpSpPr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6689A468-7A07-DCB3-E959-7D327D58665B}"/>
                  </a:ext>
                </a:extLst>
              </p:cNvPr>
              <p:cNvSpPr/>
              <p:nvPr/>
            </p:nvSpPr>
            <p:spPr>
              <a:xfrm>
                <a:off x="11539443" y="4552858"/>
                <a:ext cx="41736" cy="47717"/>
              </a:xfrm>
              <a:prstGeom prst="rect">
                <a:avLst/>
              </a:prstGeom>
              <a:solidFill>
                <a:srgbClr val="92D050">
                  <a:alpha val="96000"/>
                </a:srgb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11ABA7C3-8B7C-7830-8160-4C7E03D7BDC3}"/>
                  </a:ext>
                </a:extLst>
              </p:cNvPr>
              <p:cNvGrpSpPr/>
              <p:nvPr/>
            </p:nvGrpSpPr>
            <p:grpSpPr>
              <a:xfrm>
                <a:off x="11387046" y="4552858"/>
                <a:ext cx="150003" cy="47717"/>
                <a:chOff x="1862622" y="3937713"/>
                <a:chExt cx="197953" cy="62787"/>
              </a:xfrm>
            </p:grpSpPr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323A2D49-96B2-7746-4509-D2498DE2E965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F9F8262A-CD68-24A9-6C78-3BFA0EEB39F0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Rectangle 783">
                  <a:extLst>
                    <a:ext uri="{FF2B5EF4-FFF2-40B4-BE49-F238E27FC236}">
                      <a16:creationId xmlns:a16="http://schemas.microsoft.com/office/drawing/2014/main" id="{7C95C81D-D7A6-DE61-A4D2-6233CF572F85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Rectangle 784">
                  <a:extLst>
                    <a:ext uri="{FF2B5EF4-FFF2-40B4-BE49-F238E27FC236}">
                      <a16:creationId xmlns:a16="http://schemas.microsoft.com/office/drawing/2014/main" id="{E4B735DA-9729-DDA7-1A96-9CFACBED41E8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7D77A81C-9BCF-B99B-A949-E6D1A31E01EB}"/>
                </a:ext>
              </a:extLst>
            </p:cNvPr>
            <p:cNvGrpSpPr/>
            <p:nvPr/>
          </p:nvGrpSpPr>
          <p:grpSpPr>
            <a:xfrm>
              <a:off x="11298466" y="4471895"/>
              <a:ext cx="194133" cy="47717"/>
              <a:chOff x="11387046" y="4552858"/>
              <a:chExt cx="194133" cy="47717"/>
            </a:xfrm>
          </p:grpSpPr>
          <p:sp>
            <p:nvSpPr>
              <p:cNvPr id="774" name="Rectangle 773">
                <a:extLst>
                  <a:ext uri="{FF2B5EF4-FFF2-40B4-BE49-F238E27FC236}">
                    <a16:creationId xmlns:a16="http://schemas.microsoft.com/office/drawing/2014/main" id="{C61761D2-85A1-7B2E-A9D9-8D28139D82A7}"/>
                  </a:ext>
                </a:extLst>
              </p:cNvPr>
              <p:cNvSpPr/>
              <p:nvPr/>
            </p:nvSpPr>
            <p:spPr>
              <a:xfrm>
                <a:off x="11539443" y="4552858"/>
                <a:ext cx="41736" cy="47717"/>
              </a:xfrm>
              <a:prstGeom prst="rect">
                <a:avLst/>
              </a:prstGeom>
              <a:solidFill>
                <a:srgbClr val="92D050">
                  <a:alpha val="96000"/>
                </a:srgb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75" name="Group 774">
                <a:extLst>
                  <a:ext uri="{FF2B5EF4-FFF2-40B4-BE49-F238E27FC236}">
                    <a16:creationId xmlns:a16="http://schemas.microsoft.com/office/drawing/2014/main" id="{D572C222-D244-63E9-BC85-AA5D119CB643}"/>
                  </a:ext>
                </a:extLst>
              </p:cNvPr>
              <p:cNvGrpSpPr/>
              <p:nvPr/>
            </p:nvGrpSpPr>
            <p:grpSpPr>
              <a:xfrm>
                <a:off x="11387046" y="4552858"/>
                <a:ext cx="150003" cy="47717"/>
                <a:chOff x="1862622" y="3937713"/>
                <a:chExt cx="197953" cy="62787"/>
              </a:xfrm>
            </p:grpSpPr>
            <p:sp>
              <p:nvSpPr>
                <p:cNvPr id="776" name="Rectangle 775">
                  <a:extLst>
                    <a:ext uri="{FF2B5EF4-FFF2-40B4-BE49-F238E27FC236}">
                      <a16:creationId xmlns:a16="http://schemas.microsoft.com/office/drawing/2014/main" id="{750BE08E-555D-F0D8-F2D8-D11F3B2FFCD4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BE1BFEAB-093B-1C76-2E15-EEE9A0EBE991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80A4415E-7B31-939B-792A-526E25F511AE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8E901ABD-017C-5639-20B5-411173087EF4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346E56A0-65CA-9EEE-C1CC-2F6D662B0764}"/>
                </a:ext>
              </a:extLst>
            </p:cNvPr>
            <p:cNvGrpSpPr/>
            <p:nvPr/>
          </p:nvGrpSpPr>
          <p:grpSpPr>
            <a:xfrm>
              <a:off x="11298465" y="4662395"/>
              <a:ext cx="194133" cy="47717"/>
              <a:chOff x="11387046" y="4552858"/>
              <a:chExt cx="194133" cy="47717"/>
            </a:xfrm>
          </p:grpSpPr>
          <p:sp>
            <p:nvSpPr>
              <p:cNvPr id="768" name="Rectangle 767">
                <a:extLst>
                  <a:ext uri="{FF2B5EF4-FFF2-40B4-BE49-F238E27FC236}">
                    <a16:creationId xmlns:a16="http://schemas.microsoft.com/office/drawing/2014/main" id="{D48DB44C-2F61-FF2B-B41D-A8684AC197F1}"/>
                  </a:ext>
                </a:extLst>
              </p:cNvPr>
              <p:cNvSpPr/>
              <p:nvPr/>
            </p:nvSpPr>
            <p:spPr>
              <a:xfrm>
                <a:off x="11539443" y="4552858"/>
                <a:ext cx="41736" cy="47717"/>
              </a:xfrm>
              <a:prstGeom prst="rect">
                <a:avLst/>
              </a:prstGeom>
              <a:solidFill>
                <a:srgbClr val="92D050">
                  <a:alpha val="96000"/>
                </a:srgb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789930B3-E635-9184-5CAD-73D243490BA7}"/>
                  </a:ext>
                </a:extLst>
              </p:cNvPr>
              <p:cNvGrpSpPr/>
              <p:nvPr/>
            </p:nvGrpSpPr>
            <p:grpSpPr>
              <a:xfrm>
                <a:off x="11387046" y="4552858"/>
                <a:ext cx="150003" cy="47717"/>
                <a:chOff x="1862622" y="3937713"/>
                <a:chExt cx="197953" cy="62787"/>
              </a:xfrm>
            </p:grpSpPr>
            <p:sp>
              <p:nvSpPr>
                <p:cNvPr id="770" name="Rectangle 769">
                  <a:extLst>
                    <a:ext uri="{FF2B5EF4-FFF2-40B4-BE49-F238E27FC236}">
                      <a16:creationId xmlns:a16="http://schemas.microsoft.com/office/drawing/2014/main" id="{38DBCB3C-8F84-E08B-A351-6422A0D4347C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FF67E765-7258-C223-E2BA-31E48A385A67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4D4773B6-C659-E8FA-991B-71A047CDFC0B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64EBF241-89F4-F78C-3732-DC927EA1F2D7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B35BCC47-DC99-B78D-7FFC-47AB23E0B25E}"/>
              </a:ext>
            </a:extLst>
          </p:cNvPr>
          <p:cNvGrpSpPr/>
          <p:nvPr/>
        </p:nvGrpSpPr>
        <p:grpSpPr>
          <a:xfrm>
            <a:off x="4876800" y="3236025"/>
            <a:ext cx="381000" cy="255042"/>
            <a:chOff x="11298465" y="4471895"/>
            <a:chExt cx="194134" cy="238217"/>
          </a:xfrm>
        </p:grpSpPr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F1EBFD6-DD2B-FE80-D472-B4466F469C3D}"/>
                </a:ext>
              </a:extLst>
            </p:cNvPr>
            <p:cNvGrpSpPr/>
            <p:nvPr/>
          </p:nvGrpSpPr>
          <p:grpSpPr>
            <a:xfrm>
              <a:off x="11298465" y="4519520"/>
              <a:ext cx="194133" cy="47717"/>
              <a:chOff x="11387046" y="4552858"/>
              <a:chExt cx="194133" cy="47717"/>
            </a:xfrm>
          </p:grpSpPr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97E9A748-DB45-76A7-5AEE-39A40E2ADEAE}"/>
                  </a:ext>
                </a:extLst>
              </p:cNvPr>
              <p:cNvSpPr/>
              <p:nvPr/>
            </p:nvSpPr>
            <p:spPr>
              <a:xfrm>
                <a:off x="11539443" y="4552858"/>
                <a:ext cx="41736" cy="47717"/>
              </a:xfrm>
              <a:prstGeom prst="rect">
                <a:avLst/>
              </a:prstGeom>
              <a:solidFill>
                <a:srgbClr val="92D050">
                  <a:alpha val="96000"/>
                </a:srgb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29" name="Group 828">
                <a:extLst>
                  <a:ext uri="{FF2B5EF4-FFF2-40B4-BE49-F238E27FC236}">
                    <a16:creationId xmlns:a16="http://schemas.microsoft.com/office/drawing/2014/main" id="{FB785841-A782-2770-9517-54C8348608FE}"/>
                  </a:ext>
                </a:extLst>
              </p:cNvPr>
              <p:cNvGrpSpPr/>
              <p:nvPr/>
            </p:nvGrpSpPr>
            <p:grpSpPr>
              <a:xfrm>
                <a:off x="11387046" y="4552858"/>
                <a:ext cx="150003" cy="47717"/>
                <a:chOff x="1862622" y="3937713"/>
                <a:chExt cx="197953" cy="62787"/>
              </a:xfrm>
            </p:grpSpPr>
            <p:sp>
              <p:nvSpPr>
                <p:cNvPr id="830" name="Rectangle 829">
                  <a:extLst>
                    <a:ext uri="{FF2B5EF4-FFF2-40B4-BE49-F238E27FC236}">
                      <a16:creationId xmlns:a16="http://schemas.microsoft.com/office/drawing/2014/main" id="{EE76F4C3-7C28-9451-1A9F-E274960F0789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Rectangle 830">
                  <a:extLst>
                    <a:ext uri="{FF2B5EF4-FFF2-40B4-BE49-F238E27FC236}">
                      <a16:creationId xmlns:a16="http://schemas.microsoft.com/office/drawing/2014/main" id="{44B068A7-4CF1-9944-D81F-4A1A309E5969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Rectangle 831">
                  <a:extLst>
                    <a:ext uri="{FF2B5EF4-FFF2-40B4-BE49-F238E27FC236}">
                      <a16:creationId xmlns:a16="http://schemas.microsoft.com/office/drawing/2014/main" id="{765AB559-9E25-0920-B62C-86D9BBB68EF6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Rectangle 832">
                  <a:extLst>
                    <a:ext uri="{FF2B5EF4-FFF2-40B4-BE49-F238E27FC236}">
                      <a16:creationId xmlns:a16="http://schemas.microsoft.com/office/drawing/2014/main" id="{68B3184F-DEDE-446F-471F-707ACF4F608D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06E3377F-CBDD-A0FA-0148-4376B40508F3}"/>
                </a:ext>
              </a:extLst>
            </p:cNvPr>
            <p:cNvGrpSpPr/>
            <p:nvPr/>
          </p:nvGrpSpPr>
          <p:grpSpPr>
            <a:xfrm>
              <a:off x="11298465" y="4567145"/>
              <a:ext cx="194133" cy="47717"/>
              <a:chOff x="11387046" y="4552858"/>
              <a:chExt cx="194133" cy="47717"/>
            </a:xfrm>
          </p:grpSpPr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19D31194-1708-6BE9-604F-153E50CCF453}"/>
                  </a:ext>
                </a:extLst>
              </p:cNvPr>
              <p:cNvSpPr/>
              <p:nvPr/>
            </p:nvSpPr>
            <p:spPr>
              <a:xfrm>
                <a:off x="11539443" y="4552858"/>
                <a:ext cx="41736" cy="47717"/>
              </a:xfrm>
              <a:prstGeom prst="rect">
                <a:avLst/>
              </a:prstGeom>
              <a:solidFill>
                <a:srgbClr val="92D050">
                  <a:alpha val="96000"/>
                </a:srgb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23" name="Group 822">
                <a:extLst>
                  <a:ext uri="{FF2B5EF4-FFF2-40B4-BE49-F238E27FC236}">
                    <a16:creationId xmlns:a16="http://schemas.microsoft.com/office/drawing/2014/main" id="{25B7011A-3E17-9BBE-9C4F-CA87DBB3ABB7}"/>
                  </a:ext>
                </a:extLst>
              </p:cNvPr>
              <p:cNvGrpSpPr/>
              <p:nvPr/>
            </p:nvGrpSpPr>
            <p:grpSpPr>
              <a:xfrm>
                <a:off x="11387046" y="4552858"/>
                <a:ext cx="150003" cy="47717"/>
                <a:chOff x="1862622" y="3937713"/>
                <a:chExt cx="197953" cy="62787"/>
              </a:xfrm>
            </p:grpSpPr>
            <p:sp>
              <p:nvSpPr>
                <p:cNvPr id="824" name="Rectangle 823">
                  <a:extLst>
                    <a:ext uri="{FF2B5EF4-FFF2-40B4-BE49-F238E27FC236}">
                      <a16:creationId xmlns:a16="http://schemas.microsoft.com/office/drawing/2014/main" id="{8FA2A780-C81B-DD60-EA7E-909ADFFBE6EB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Rectangle 824">
                  <a:extLst>
                    <a:ext uri="{FF2B5EF4-FFF2-40B4-BE49-F238E27FC236}">
                      <a16:creationId xmlns:a16="http://schemas.microsoft.com/office/drawing/2014/main" id="{139DF63C-A128-06B0-F46B-843B85EB744C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Rectangle 825">
                  <a:extLst>
                    <a:ext uri="{FF2B5EF4-FFF2-40B4-BE49-F238E27FC236}">
                      <a16:creationId xmlns:a16="http://schemas.microsoft.com/office/drawing/2014/main" id="{CE0A1D7A-57AA-F8AA-662A-0960821C7833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Rectangle 826">
                  <a:extLst>
                    <a:ext uri="{FF2B5EF4-FFF2-40B4-BE49-F238E27FC236}">
                      <a16:creationId xmlns:a16="http://schemas.microsoft.com/office/drawing/2014/main" id="{C252D307-7F0A-8B61-A034-177111E81931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134D7818-D208-7504-B4CE-FE5720797D41}"/>
                </a:ext>
              </a:extLst>
            </p:cNvPr>
            <p:cNvGrpSpPr/>
            <p:nvPr/>
          </p:nvGrpSpPr>
          <p:grpSpPr>
            <a:xfrm>
              <a:off x="11298465" y="4614770"/>
              <a:ext cx="194133" cy="47717"/>
              <a:chOff x="11387046" y="4552858"/>
              <a:chExt cx="194133" cy="47717"/>
            </a:xfrm>
          </p:grpSpPr>
          <p:sp>
            <p:nvSpPr>
              <p:cNvPr id="816" name="Rectangle 815">
                <a:extLst>
                  <a:ext uri="{FF2B5EF4-FFF2-40B4-BE49-F238E27FC236}">
                    <a16:creationId xmlns:a16="http://schemas.microsoft.com/office/drawing/2014/main" id="{AEA8B02E-579C-898F-CB95-4E6B19A583F3}"/>
                  </a:ext>
                </a:extLst>
              </p:cNvPr>
              <p:cNvSpPr/>
              <p:nvPr/>
            </p:nvSpPr>
            <p:spPr>
              <a:xfrm>
                <a:off x="11539443" y="4552858"/>
                <a:ext cx="41736" cy="47717"/>
              </a:xfrm>
              <a:prstGeom prst="rect">
                <a:avLst/>
              </a:prstGeom>
              <a:solidFill>
                <a:srgbClr val="92D050">
                  <a:alpha val="96000"/>
                </a:srgb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17" name="Group 816">
                <a:extLst>
                  <a:ext uri="{FF2B5EF4-FFF2-40B4-BE49-F238E27FC236}">
                    <a16:creationId xmlns:a16="http://schemas.microsoft.com/office/drawing/2014/main" id="{3D517E9C-E5AD-A214-A580-1320A5340B14}"/>
                  </a:ext>
                </a:extLst>
              </p:cNvPr>
              <p:cNvGrpSpPr/>
              <p:nvPr/>
            </p:nvGrpSpPr>
            <p:grpSpPr>
              <a:xfrm>
                <a:off x="11387046" y="4552858"/>
                <a:ext cx="150003" cy="47717"/>
                <a:chOff x="1862622" y="3937713"/>
                <a:chExt cx="197953" cy="62787"/>
              </a:xfrm>
            </p:grpSpPr>
            <p:sp>
              <p:nvSpPr>
                <p:cNvPr id="818" name="Rectangle 817">
                  <a:extLst>
                    <a:ext uri="{FF2B5EF4-FFF2-40B4-BE49-F238E27FC236}">
                      <a16:creationId xmlns:a16="http://schemas.microsoft.com/office/drawing/2014/main" id="{297AC52E-7350-3547-A5E5-642034331260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Rectangle 818">
                  <a:extLst>
                    <a:ext uri="{FF2B5EF4-FFF2-40B4-BE49-F238E27FC236}">
                      <a16:creationId xmlns:a16="http://schemas.microsoft.com/office/drawing/2014/main" id="{371F8990-4DCC-B388-00A9-36718E4A997D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Rectangle 819">
                  <a:extLst>
                    <a:ext uri="{FF2B5EF4-FFF2-40B4-BE49-F238E27FC236}">
                      <a16:creationId xmlns:a16="http://schemas.microsoft.com/office/drawing/2014/main" id="{50F64456-9A3D-3359-E70C-ABF209560A75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Rectangle 820">
                  <a:extLst>
                    <a:ext uri="{FF2B5EF4-FFF2-40B4-BE49-F238E27FC236}">
                      <a16:creationId xmlns:a16="http://schemas.microsoft.com/office/drawing/2014/main" id="{ACA1C4AD-D91B-9706-914C-735DBF2FB60A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02" name="Group 801">
              <a:extLst>
                <a:ext uri="{FF2B5EF4-FFF2-40B4-BE49-F238E27FC236}">
                  <a16:creationId xmlns:a16="http://schemas.microsoft.com/office/drawing/2014/main" id="{622325D6-93FC-206A-FEB4-8E055E5DC41C}"/>
                </a:ext>
              </a:extLst>
            </p:cNvPr>
            <p:cNvGrpSpPr/>
            <p:nvPr/>
          </p:nvGrpSpPr>
          <p:grpSpPr>
            <a:xfrm>
              <a:off x="11298466" y="4471895"/>
              <a:ext cx="194133" cy="47717"/>
              <a:chOff x="11387046" y="4552858"/>
              <a:chExt cx="194133" cy="47717"/>
            </a:xfrm>
          </p:grpSpPr>
          <p:sp>
            <p:nvSpPr>
              <p:cNvPr id="810" name="Rectangle 809">
                <a:extLst>
                  <a:ext uri="{FF2B5EF4-FFF2-40B4-BE49-F238E27FC236}">
                    <a16:creationId xmlns:a16="http://schemas.microsoft.com/office/drawing/2014/main" id="{F3E7E2F2-C959-A6FD-938D-6F87BBB53FC7}"/>
                  </a:ext>
                </a:extLst>
              </p:cNvPr>
              <p:cNvSpPr/>
              <p:nvPr/>
            </p:nvSpPr>
            <p:spPr>
              <a:xfrm>
                <a:off x="11539443" y="4552858"/>
                <a:ext cx="41736" cy="47717"/>
              </a:xfrm>
              <a:prstGeom prst="rect">
                <a:avLst/>
              </a:prstGeom>
              <a:solidFill>
                <a:srgbClr val="92D050">
                  <a:alpha val="96000"/>
                </a:srgb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11" name="Group 810">
                <a:extLst>
                  <a:ext uri="{FF2B5EF4-FFF2-40B4-BE49-F238E27FC236}">
                    <a16:creationId xmlns:a16="http://schemas.microsoft.com/office/drawing/2014/main" id="{8F76523E-4196-EAD3-9E2A-F4B0B641FF66}"/>
                  </a:ext>
                </a:extLst>
              </p:cNvPr>
              <p:cNvGrpSpPr/>
              <p:nvPr/>
            </p:nvGrpSpPr>
            <p:grpSpPr>
              <a:xfrm>
                <a:off x="11387046" y="4552858"/>
                <a:ext cx="150003" cy="47717"/>
                <a:chOff x="1862622" y="3937713"/>
                <a:chExt cx="197953" cy="62787"/>
              </a:xfrm>
            </p:grpSpPr>
            <p:sp>
              <p:nvSpPr>
                <p:cNvPr id="812" name="Rectangle 811">
                  <a:extLst>
                    <a:ext uri="{FF2B5EF4-FFF2-40B4-BE49-F238E27FC236}">
                      <a16:creationId xmlns:a16="http://schemas.microsoft.com/office/drawing/2014/main" id="{0D043C9B-FC0C-939F-0004-B814ED9B44CC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Rectangle 812">
                  <a:extLst>
                    <a:ext uri="{FF2B5EF4-FFF2-40B4-BE49-F238E27FC236}">
                      <a16:creationId xmlns:a16="http://schemas.microsoft.com/office/drawing/2014/main" id="{05F0DB32-1CF8-F55F-816C-B61D5849145D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Rectangle 813">
                  <a:extLst>
                    <a:ext uri="{FF2B5EF4-FFF2-40B4-BE49-F238E27FC236}">
                      <a16:creationId xmlns:a16="http://schemas.microsoft.com/office/drawing/2014/main" id="{A1CAE89C-D98E-889C-58CE-73D290354F68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Rectangle 814">
                  <a:extLst>
                    <a:ext uri="{FF2B5EF4-FFF2-40B4-BE49-F238E27FC236}">
                      <a16:creationId xmlns:a16="http://schemas.microsoft.com/office/drawing/2014/main" id="{085F8D40-0F4B-39A9-F8CA-DAFE9829E05B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E19441A1-B2FD-E18A-4D9B-67CC0336DB1C}"/>
                </a:ext>
              </a:extLst>
            </p:cNvPr>
            <p:cNvGrpSpPr/>
            <p:nvPr/>
          </p:nvGrpSpPr>
          <p:grpSpPr>
            <a:xfrm>
              <a:off x="11298465" y="4662395"/>
              <a:ext cx="194133" cy="47717"/>
              <a:chOff x="11387046" y="4552858"/>
              <a:chExt cx="194133" cy="47717"/>
            </a:xfrm>
          </p:grpSpPr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B4F6ED87-37FB-5F3C-408C-60BB46C5B2FC}"/>
                  </a:ext>
                </a:extLst>
              </p:cNvPr>
              <p:cNvSpPr/>
              <p:nvPr/>
            </p:nvSpPr>
            <p:spPr>
              <a:xfrm>
                <a:off x="11539443" y="4552858"/>
                <a:ext cx="41736" cy="47717"/>
              </a:xfrm>
              <a:prstGeom prst="rect">
                <a:avLst/>
              </a:prstGeom>
              <a:solidFill>
                <a:srgbClr val="92D050">
                  <a:alpha val="96000"/>
                </a:srgb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05" name="Group 804">
                <a:extLst>
                  <a:ext uri="{FF2B5EF4-FFF2-40B4-BE49-F238E27FC236}">
                    <a16:creationId xmlns:a16="http://schemas.microsoft.com/office/drawing/2014/main" id="{314B17C7-B60F-AB17-E7C5-E784388E6E12}"/>
                  </a:ext>
                </a:extLst>
              </p:cNvPr>
              <p:cNvGrpSpPr/>
              <p:nvPr/>
            </p:nvGrpSpPr>
            <p:grpSpPr>
              <a:xfrm>
                <a:off x="11387046" y="4552858"/>
                <a:ext cx="150003" cy="47717"/>
                <a:chOff x="1862622" y="3937713"/>
                <a:chExt cx="197953" cy="62787"/>
              </a:xfrm>
            </p:grpSpPr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51833374-BB29-8810-470F-F492214FCB44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Rectangle 806">
                  <a:extLst>
                    <a:ext uri="{FF2B5EF4-FFF2-40B4-BE49-F238E27FC236}">
                      <a16:creationId xmlns:a16="http://schemas.microsoft.com/office/drawing/2014/main" id="{9237C2C8-BBB3-AB4A-C591-4688662F905D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Rectangle 807">
                  <a:extLst>
                    <a:ext uri="{FF2B5EF4-FFF2-40B4-BE49-F238E27FC236}">
                      <a16:creationId xmlns:a16="http://schemas.microsoft.com/office/drawing/2014/main" id="{9C92FF77-0F8F-C9A1-CD0C-3EF6405901EA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Rectangle 808">
                  <a:extLst>
                    <a:ext uri="{FF2B5EF4-FFF2-40B4-BE49-F238E27FC236}">
                      <a16:creationId xmlns:a16="http://schemas.microsoft.com/office/drawing/2014/main" id="{1237F86A-E565-7606-90FB-E4CB331C1575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834" name="Table 833">
            <a:extLst>
              <a:ext uri="{FF2B5EF4-FFF2-40B4-BE49-F238E27FC236}">
                <a16:creationId xmlns:a16="http://schemas.microsoft.com/office/drawing/2014/main" id="{67F2B518-9FBE-5608-BC6B-C7F8CEE84598}"/>
              </a:ext>
            </a:extLst>
          </p:cNvPr>
          <p:cNvGraphicFramePr>
            <a:graphicFrameLocks noGrp="1"/>
          </p:cNvGraphicFramePr>
          <p:nvPr/>
        </p:nvGraphicFramePr>
        <p:xfrm>
          <a:off x="9973294" y="3886200"/>
          <a:ext cx="2218706" cy="1919954"/>
        </p:xfrm>
        <a:graphic>
          <a:graphicData uri="http://schemas.openxmlformats.org/drawingml/2006/table">
            <a:tbl>
              <a:tblPr/>
              <a:tblGrid>
                <a:gridCol w="534846">
                  <a:extLst>
                    <a:ext uri="{9D8B030D-6E8A-4147-A177-3AD203B41FA5}">
                      <a16:colId xmlns:a16="http://schemas.microsoft.com/office/drawing/2014/main" val="3636766174"/>
                    </a:ext>
                  </a:extLst>
                </a:gridCol>
                <a:gridCol w="288164">
                  <a:extLst>
                    <a:ext uri="{9D8B030D-6E8A-4147-A177-3AD203B41FA5}">
                      <a16:colId xmlns:a16="http://schemas.microsoft.com/office/drawing/2014/main" val="2654715594"/>
                    </a:ext>
                  </a:extLst>
                </a:gridCol>
                <a:gridCol w="278326">
                  <a:extLst>
                    <a:ext uri="{9D8B030D-6E8A-4147-A177-3AD203B41FA5}">
                      <a16:colId xmlns:a16="http://schemas.microsoft.com/office/drawing/2014/main" val="230334194"/>
                    </a:ext>
                  </a:extLst>
                </a:gridCol>
                <a:gridCol w="244194">
                  <a:extLst>
                    <a:ext uri="{9D8B030D-6E8A-4147-A177-3AD203B41FA5}">
                      <a16:colId xmlns:a16="http://schemas.microsoft.com/office/drawing/2014/main" val="3456009540"/>
                    </a:ext>
                  </a:extLst>
                </a:gridCol>
                <a:gridCol w="325591">
                  <a:extLst>
                    <a:ext uri="{9D8B030D-6E8A-4147-A177-3AD203B41FA5}">
                      <a16:colId xmlns:a16="http://schemas.microsoft.com/office/drawing/2014/main" val="1825972849"/>
                    </a:ext>
                  </a:extLst>
                </a:gridCol>
                <a:gridCol w="244194">
                  <a:extLst>
                    <a:ext uri="{9D8B030D-6E8A-4147-A177-3AD203B41FA5}">
                      <a16:colId xmlns:a16="http://schemas.microsoft.com/office/drawing/2014/main" val="51564368"/>
                    </a:ext>
                  </a:extLst>
                </a:gridCol>
                <a:gridCol w="303391">
                  <a:extLst>
                    <a:ext uri="{9D8B030D-6E8A-4147-A177-3AD203B41FA5}">
                      <a16:colId xmlns:a16="http://schemas.microsoft.com/office/drawing/2014/main" val="3816548305"/>
                    </a:ext>
                  </a:extLst>
                </a:gridCol>
              </a:tblGrid>
              <a:tr h="8471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MP Line</a:t>
                      </a:r>
                    </a:p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06B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MC 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</a:t>
                      </a: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Die Space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nd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Pad+Scr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Space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nd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Weld+</a:t>
                      </a:r>
                    </a:p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Check Space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KD</a:t>
                      </a:r>
                    </a:p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Space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8329"/>
                  </a:ext>
                </a:extLst>
              </a:tr>
              <a:tr h="185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 :1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8*2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362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89.8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119.2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32.0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25080"/>
                  </a:ext>
                </a:extLst>
              </a:tr>
              <a:tr h="1856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 :2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8*2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714310"/>
                  </a:ext>
                </a:extLst>
              </a:tr>
              <a:tr h="1856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 :3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7*2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719156"/>
                  </a:ext>
                </a:extLst>
              </a:tr>
              <a:tr h="1856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 :4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7*2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101565"/>
                  </a:ext>
                </a:extLst>
              </a:tr>
              <a:tr h="206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TLL 2nd =241M2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CC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629416"/>
                  </a:ext>
                </a:extLst>
              </a:tr>
            </a:tbl>
          </a:graphicData>
        </a:graphic>
      </p:graphicFrame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356D74F-F509-11D6-B168-2D9709C15B63}"/>
              </a:ext>
            </a:extLst>
          </p:cNvPr>
          <p:cNvGrpSpPr/>
          <p:nvPr/>
        </p:nvGrpSpPr>
        <p:grpSpPr>
          <a:xfrm rot="10800000">
            <a:off x="1630680" y="2574234"/>
            <a:ext cx="731520" cy="423553"/>
            <a:chOff x="809500" y="3581400"/>
            <a:chExt cx="731520" cy="423553"/>
          </a:xfrm>
        </p:grpSpPr>
        <p:sp>
          <p:nvSpPr>
            <p:cNvPr id="176" name="Arrow: Pentagon 175">
              <a:extLst>
                <a:ext uri="{FF2B5EF4-FFF2-40B4-BE49-F238E27FC236}">
                  <a16:creationId xmlns:a16="http://schemas.microsoft.com/office/drawing/2014/main" id="{7D8BF21B-A38C-FB64-84A9-D2201ADD744C}"/>
                </a:ext>
              </a:extLst>
            </p:cNvPr>
            <p:cNvSpPr/>
            <p:nvPr/>
          </p:nvSpPr>
          <p:spPr>
            <a:xfrm rot="16200000">
              <a:off x="1114894" y="3464527"/>
              <a:ext cx="120732" cy="73152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1" name="Arrow: Pentagon 340">
              <a:extLst>
                <a:ext uri="{FF2B5EF4-FFF2-40B4-BE49-F238E27FC236}">
                  <a16:creationId xmlns:a16="http://schemas.microsoft.com/office/drawing/2014/main" id="{A940F709-1E5D-07C1-082E-572609B7DAB5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2" name="Arrow: Pentagon 341">
              <a:extLst>
                <a:ext uri="{FF2B5EF4-FFF2-40B4-BE49-F238E27FC236}">
                  <a16:creationId xmlns:a16="http://schemas.microsoft.com/office/drawing/2014/main" id="{95B70648-308E-68D2-6DAD-42D08A96BBF1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738B7B57-4010-D276-9C54-91AD17525271}"/>
              </a:ext>
            </a:extLst>
          </p:cNvPr>
          <p:cNvGrpSpPr/>
          <p:nvPr/>
        </p:nvGrpSpPr>
        <p:grpSpPr>
          <a:xfrm>
            <a:off x="3771075" y="4876800"/>
            <a:ext cx="603760" cy="423553"/>
            <a:chOff x="838200" y="3581400"/>
            <a:chExt cx="603760" cy="423553"/>
          </a:xfrm>
        </p:grpSpPr>
        <p:sp>
          <p:nvSpPr>
            <p:cNvPr id="606" name="Arrow: Pentagon 605">
              <a:extLst>
                <a:ext uri="{FF2B5EF4-FFF2-40B4-BE49-F238E27FC236}">
                  <a16:creationId xmlns:a16="http://schemas.microsoft.com/office/drawing/2014/main" id="{823A720E-A92E-09AF-5623-1A53F52BB14E}"/>
                </a:ext>
              </a:extLst>
            </p:cNvPr>
            <p:cNvSpPr/>
            <p:nvPr/>
          </p:nvSpPr>
          <p:spPr>
            <a:xfrm rot="16200000">
              <a:off x="1084414" y="3485111"/>
              <a:ext cx="120732" cy="59436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8" name="Arrow: Pentagon 607">
              <a:extLst>
                <a:ext uri="{FF2B5EF4-FFF2-40B4-BE49-F238E27FC236}">
                  <a16:creationId xmlns:a16="http://schemas.microsoft.com/office/drawing/2014/main" id="{93537A6B-CB54-A7D1-AA90-4A48E2AC103F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9" name="Arrow: Pentagon 608">
              <a:extLst>
                <a:ext uri="{FF2B5EF4-FFF2-40B4-BE49-F238E27FC236}">
                  <a16:creationId xmlns:a16="http://schemas.microsoft.com/office/drawing/2014/main" id="{AEF3F2DA-9425-24D6-2E02-17E54D83B5F6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FF75F737-7967-81D4-2DC0-93E0108711D8}"/>
              </a:ext>
            </a:extLst>
          </p:cNvPr>
          <p:cNvGrpSpPr/>
          <p:nvPr/>
        </p:nvGrpSpPr>
        <p:grpSpPr>
          <a:xfrm>
            <a:off x="3728850" y="5855525"/>
            <a:ext cx="1302890" cy="196107"/>
            <a:chOff x="809500" y="3721925"/>
            <a:chExt cx="1302890" cy="196107"/>
          </a:xfrm>
        </p:grpSpPr>
        <p:sp>
          <p:nvSpPr>
            <p:cNvPr id="620" name="Arrow: Pentagon 619">
              <a:extLst>
                <a:ext uri="{FF2B5EF4-FFF2-40B4-BE49-F238E27FC236}">
                  <a16:creationId xmlns:a16="http://schemas.microsoft.com/office/drawing/2014/main" id="{2D327703-2D48-ACB2-9835-8ADD4A0DE75E}"/>
                </a:ext>
              </a:extLst>
            </p:cNvPr>
            <p:cNvSpPr/>
            <p:nvPr/>
          </p:nvSpPr>
          <p:spPr>
            <a:xfrm rot="16200000">
              <a:off x="1069174" y="3462251"/>
              <a:ext cx="120732" cy="64008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" name="Arrow: Pentagon 388">
              <a:extLst>
                <a:ext uri="{FF2B5EF4-FFF2-40B4-BE49-F238E27FC236}">
                  <a16:creationId xmlns:a16="http://schemas.microsoft.com/office/drawing/2014/main" id="{762877F1-F702-E58F-A18C-72B23FC43954}"/>
                </a:ext>
              </a:extLst>
            </p:cNvPr>
            <p:cNvSpPr/>
            <p:nvPr/>
          </p:nvSpPr>
          <p:spPr>
            <a:xfrm rot="16200000">
              <a:off x="1777704" y="3583346"/>
              <a:ext cx="120732" cy="54864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29" name="Rectangle 628">
            <a:extLst>
              <a:ext uri="{FF2B5EF4-FFF2-40B4-BE49-F238E27FC236}">
                <a16:creationId xmlns:a16="http://schemas.microsoft.com/office/drawing/2014/main" id="{5AC289A4-9B80-7232-2D98-DEFC1F4D4CB6}"/>
              </a:ext>
            </a:extLst>
          </p:cNvPr>
          <p:cNvSpPr/>
          <p:nvPr/>
        </p:nvSpPr>
        <p:spPr>
          <a:xfrm>
            <a:off x="304800" y="4419600"/>
            <a:ext cx="26670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30" name="Picture 629">
            <a:extLst>
              <a:ext uri="{FF2B5EF4-FFF2-40B4-BE49-F238E27FC236}">
                <a16:creationId xmlns:a16="http://schemas.microsoft.com/office/drawing/2014/main" id="{121AEBDA-578F-B14D-1CB9-99B3C54AAA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4495800"/>
            <a:ext cx="2743200" cy="2209800"/>
          </a:xfrm>
          <a:prstGeom prst="rect">
            <a:avLst/>
          </a:prstGeom>
        </p:spPr>
      </p:pic>
      <p:sp>
        <p:nvSpPr>
          <p:cNvPr id="631" name="Arrow: Pentagon 630">
            <a:extLst>
              <a:ext uri="{FF2B5EF4-FFF2-40B4-BE49-F238E27FC236}">
                <a16:creationId xmlns:a16="http://schemas.microsoft.com/office/drawing/2014/main" id="{0BDD8FA5-0BF8-D714-5BA7-72C52CAFA09D}"/>
              </a:ext>
            </a:extLst>
          </p:cNvPr>
          <p:cNvSpPr/>
          <p:nvPr/>
        </p:nvSpPr>
        <p:spPr>
          <a:xfrm rot="5400000" flipV="1">
            <a:off x="807721" y="5459479"/>
            <a:ext cx="1737360" cy="152402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2" name="Arrow: Pentagon 631">
            <a:extLst>
              <a:ext uri="{FF2B5EF4-FFF2-40B4-BE49-F238E27FC236}">
                <a16:creationId xmlns:a16="http://schemas.microsoft.com/office/drawing/2014/main" id="{B9D0BE92-C25C-7F76-2127-A0254866956B}"/>
              </a:ext>
            </a:extLst>
          </p:cNvPr>
          <p:cNvSpPr/>
          <p:nvPr/>
        </p:nvSpPr>
        <p:spPr>
          <a:xfrm rot="5400000" flipV="1">
            <a:off x="1950721" y="5440679"/>
            <a:ext cx="1737360" cy="152402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4" name="Arrow: Pentagon 633">
            <a:extLst>
              <a:ext uri="{FF2B5EF4-FFF2-40B4-BE49-F238E27FC236}">
                <a16:creationId xmlns:a16="http://schemas.microsoft.com/office/drawing/2014/main" id="{D1054B41-D3F9-AE98-8B50-C3350A87030C}"/>
              </a:ext>
            </a:extLst>
          </p:cNvPr>
          <p:cNvSpPr/>
          <p:nvPr/>
        </p:nvSpPr>
        <p:spPr>
          <a:xfrm rot="16200000">
            <a:off x="1349334" y="4289466"/>
            <a:ext cx="120732" cy="685800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Arrow: Pentagon 59">
            <a:extLst>
              <a:ext uri="{FF2B5EF4-FFF2-40B4-BE49-F238E27FC236}">
                <a16:creationId xmlns:a16="http://schemas.microsoft.com/office/drawing/2014/main" id="{5265DF9A-1927-585D-52AB-42E799BB28CE}"/>
              </a:ext>
            </a:extLst>
          </p:cNvPr>
          <p:cNvSpPr/>
          <p:nvPr/>
        </p:nvSpPr>
        <p:spPr>
          <a:xfrm rot="16200000">
            <a:off x="2492334" y="4289466"/>
            <a:ext cx="120732" cy="685800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88" name="Group 687">
            <a:extLst>
              <a:ext uri="{FF2B5EF4-FFF2-40B4-BE49-F238E27FC236}">
                <a16:creationId xmlns:a16="http://schemas.microsoft.com/office/drawing/2014/main" id="{A6CD660E-CF2A-4F26-36AC-ACC4FCB2C3AB}"/>
              </a:ext>
            </a:extLst>
          </p:cNvPr>
          <p:cNvGrpSpPr/>
          <p:nvPr/>
        </p:nvGrpSpPr>
        <p:grpSpPr>
          <a:xfrm>
            <a:off x="2138550" y="4953000"/>
            <a:ext cx="685800" cy="423553"/>
            <a:chOff x="809500" y="3581400"/>
            <a:chExt cx="685800" cy="423553"/>
          </a:xfrm>
        </p:grpSpPr>
        <p:sp>
          <p:nvSpPr>
            <p:cNvPr id="689" name="Arrow: Pentagon 688">
              <a:extLst>
                <a:ext uri="{FF2B5EF4-FFF2-40B4-BE49-F238E27FC236}">
                  <a16:creationId xmlns:a16="http://schemas.microsoft.com/office/drawing/2014/main" id="{C1021463-9111-0E35-6D91-D00953630F2E}"/>
                </a:ext>
              </a:extLst>
            </p:cNvPr>
            <p:cNvSpPr/>
            <p:nvPr/>
          </p:nvSpPr>
          <p:spPr>
            <a:xfrm rot="16200000">
              <a:off x="1092034" y="3439391"/>
              <a:ext cx="120732" cy="68580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0" name="Arrow: Pentagon 689">
              <a:extLst>
                <a:ext uri="{FF2B5EF4-FFF2-40B4-BE49-F238E27FC236}">
                  <a16:creationId xmlns:a16="http://schemas.microsoft.com/office/drawing/2014/main" id="{71A5BC7B-9511-081F-4C0F-483D435C8265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1" name="Arrow: Pentagon 690">
              <a:extLst>
                <a:ext uri="{FF2B5EF4-FFF2-40B4-BE49-F238E27FC236}">
                  <a16:creationId xmlns:a16="http://schemas.microsoft.com/office/drawing/2014/main" id="{971040C6-3517-687B-AF2E-90D606DD2C64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92F80C5C-B2FC-200B-888A-01C81D101FA4}"/>
              </a:ext>
            </a:extLst>
          </p:cNvPr>
          <p:cNvGrpSpPr/>
          <p:nvPr/>
        </p:nvGrpSpPr>
        <p:grpSpPr>
          <a:xfrm>
            <a:off x="2155375" y="5867400"/>
            <a:ext cx="685800" cy="423553"/>
            <a:chOff x="809500" y="3581400"/>
            <a:chExt cx="685800" cy="423553"/>
          </a:xfrm>
        </p:grpSpPr>
        <p:sp>
          <p:nvSpPr>
            <p:cNvPr id="693" name="Arrow: Pentagon 692">
              <a:extLst>
                <a:ext uri="{FF2B5EF4-FFF2-40B4-BE49-F238E27FC236}">
                  <a16:creationId xmlns:a16="http://schemas.microsoft.com/office/drawing/2014/main" id="{052F8E50-CE4B-59B1-226E-D683A6FD8C58}"/>
                </a:ext>
              </a:extLst>
            </p:cNvPr>
            <p:cNvSpPr/>
            <p:nvPr/>
          </p:nvSpPr>
          <p:spPr>
            <a:xfrm rot="16200000">
              <a:off x="1092034" y="3439391"/>
              <a:ext cx="120732" cy="68580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4" name="Arrow: Pentagon 693">
              <a:extLst>
                <a:ext uri="{FF2B5EF4-FFF2-40B4-BE49-F238E27FC236}">
                  <a16:creationId xmlns:a16="http://schemas.microsoft.com/office/drawing/2014/main" id="{09868195-6BA0-CDC3-949B-A2B4C20F5F78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5" name="Arrow: Pentagon 694">
              <a:extLst>
                <a:ext uri="{FF2B5EF4-FFF2-40B4-BE49-F238E27FC236}">
                  <a16:creationId xmlns:a16="http://schemas.microsoft.com/office/drawing/2014/main" id="{357F404C-6B64-EDAD-497D-61D1E247C3FD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4C346393-FDCF-F9D0-B203-B9A4030B1B82}"/>
              </a:ext>
            </a:extLst>
          </p:cNvPr>
          <p:cNvGrpSpPr/>
          <p:nvPr/>
        </p:nvGrpSpPr>
        <p:grpSpPr>
          <a:xfrm>
            <a:off x="990600" y="4876800"/>
            <a:ext cx="685800" cy="423553"/>
            <a:chOff x="809500" y="3581400"/>
            <a:chExt cx="685800" cy="423553"/>
          </a:xfrm>
        </p:grpSpPr>
        <p:sp>
          <p:nvSpPr>
            <p:cNvPr id="697" name="Arrow: Pentagon 696">
              <a:extLst>
                <a:ext uri="{FF2B5EF4-FFF2-40B4-BE49-F238E27FC236}">
                  <a16:creationId xmlns:a16="http://schemas.microsoft.com/office/drawing/2014/main" id="{55CF67AD-2D8E-513A-095F-CAF70C989CE7}"/>
                </a:ext>
              </a:extLst>
            </p:cNvPr>
            <p:cNvSpPr/>
            <p:nvPr/>
          </p:nvSpPr>
          <p:spPr>
            <a:xfrm rot="16200000">
              <a:off x="1092034" y="3439391"/>
              <a:ext cx="120732" cy="68580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8" name="Arrow: Pentagon 697">
              <a:extLst>
                <a:ext uri="{FF2B5EF4-FFF2-40B4-BE49-F238E27FC236}">
                  <a16:creationId xmlns:a16="http://schemas.microsoft.com/office/drawing/2014/main" id="{8B1CD79F-638F-583E-641A-349E0099BD2B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9" name="Arrow: Pentagon 698">
              <a:extLst>
                <a:ext uri="{FF2B5EF4-FFF2-40B4-BE49-F238E27FC236}">
                  <a16:creationId xmlns:a16="http://schemas.microsoft.com/office/drawing/2014/main" id="{BBD44667-2669-489E-447D-D9072486E96B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D8933895-B52E-8FC8-179A-94364519A3F3}"/>
              </a:ext>
            </a:extLst>
          </p:cNvPr>
          <p:cNvGrpSpPr/>
          <p:nvPr/>
        </p:nvGrpSpPr>
        <p:grpSpPr>
          <a:xfrm>
            <a:off x="990600" y="5867400"/>
            <a:ext cx="685800" cy="423553"/>
            <a:chOff x="809500" y="3581400"/>
            <a:chExt cx="685800" cy="423553"/>
          </a:xfrm>
        </p:grpSpPr>
        <p:sp>
          <p:nvSpPr>
            <p:cNvPr id="701" name="Arrow: Pentagon 700">
              <a:extLst>
                <a:ext uri="{FF2B5EF4-FFF2-40B4-BE49-F238E27FC236}">
                  <a16:creationId xmlns:a16="http://schemas.microsoft.com/office/drawing/2014/main" id="{B6033536-5B3B-29D7-A7AB-798B5D247A67}"/>
                </a:ext>
              </a:extLst>
            </p:cNvPr>
            <p:cNvSpPr/>
            <p:nvPr/>
          </p:nvSpPr>
          <p:spPr>
            <a:xfrm rot="16200000">
              <a:off x="1092034" y="3439391"/>
              <a:ext cx="120732" cy="68580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2" name="Arrow: Pentagon 701">
              <a:extLst>
                <a:ext uri="{FF2B5EF4-FFF2-40B4-BE49-F238E27FC236}">
                  <a16:creationId xmlns:a16="http://schemas.microsoft.com/office/drawing/2014/main" id="{63BFC3CA-7560-BDD3-120B-163DC49E5514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3" name="Arrow: Pentagon 702">
              <a:extLst>
                <a:ext uri="{FF2B5EF4-FFF2-40B4-BE49-F238E27FC236}">
                  <a16:creationId xmlns:a16="http://schemas.microsoft.com/office/drawing/2014/main" id="{6E93A68E-0893-4674-6C5F-3918EE578C0F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52" name="Arrow: Pentagon 851">
            <a:extLst>
              <a:ext uri="{FF2B5EF4-FFF2-40B4-BE49-F238E27FC236}">
                <a16:creationId xmlns:a16="http://schemas.microsoft.com/office/drawing/2014/main" id="{29A8939F-C2BF-E8AA-680C-A757C08F714E}"/>
              </a:ext>
            </a:extLst>
          </p:cNvPr>
          <p:cNvSpPr/>
          <p:nvPr/>
        </p:nvSpPr>
        <p:spPr>
          <a:xfrm rot="16200000">
            <a:off x="4115394" y="4266606"/>
            <a:ext cx="120732" cy="731520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55" name="Picture 854">
            <a:extLst>
              <a:ext uri="{FF2B5EF4-FFF2-40B4-BE49-F238E27FC236}">
                <a16:creationId xmlns:a16="http://schemas.microsoft.com/office/drawing/2014/main" id="{EE85B5CB-8F62-9A57-B770-4B1276897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3429000" y="1828800"/>
            <a:ext cx="228600" cy="108707"/>
          </a:xfrm>
          <a:prstGeom prst="rect">
            <a:avLst/>
          </a:prstGeom>
          <a:noFill/>
        </p:spPr>
      </p:pic>
      <p:pic>
        <p:nvPicPr>
          <p:cNvPr id="861" name="Picture 860">
            <a:extLst>
              <a:ext uri="{FF2B5EF4-FFF2-40B4-BE49-F238E27FC236}">
                <a16:creationId xmlns:a16="http://schemas.microsoft.com/office/drawing/2014/main" id="{2A0443B6-3DAE-7F1F-3A2B-9AA2B8F7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3124200" y="2057400"/>
            <a:ext cx="228600" cy="108707"/>
          </a:xfrm>
          <a:prstGeom prst="rect">
            <a:avLst/>
          </a:prstGeom>
          <a:noFill/>
        </p:spPr>
      </p:pic>
      <p:pic>
        <p:nvPicPr>
          <p:cNvPr id="869" name="Picture 868">
            <a:extLst>
              <a:ext uri="{FF2B5EF4-FFF2-40B4-BE49-F238E27FC236}">
                <a16:creationId xmlns:a16="http://schemas.microsoft.com/office/drawing/2014/main" id="{1E00002A-7DE1-396F-ECA0-ACCE483A5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304800" y="4343400"/>
            <a:ext cx="228600" cy="108707"/>
          </a:xfrm>
          <a:prstGeom prst="rect">
            <a:avLst/>
          </a:prstGeom>
          <a:noFill/>
        </p:spPr>
      </p:pic>
      <p:sp>
        <p:nvSpPr>
          <p:cNvPr id="871" name="Freeform: Shape 870">
            <a:extLst>
              <a:ext uri="{FF2B5EF4-FFF2-40B4-BE49-F238E27FC236}">
                <a16:creationId xmlns:a16="http://schemas.microsoft.com/office/drawing/2014/main" id="{F232017B-4DFF-8D27-476F-0BA02416A884}"/>
              </a:ext>
            </a:extLst>
          </p:cNvPr>
          <p:cNvSpPr/>
          <p:nvPr/>
        </p:nvSpPr>
        <p:spPr>
          <a:xfrm>
            <a:off x="228601" y="533400"/>
            <a:ext cx="5334000" cy="3930733"/>
          </a:xfrm>
          <a:custGeom>
            <a:avLst/>
            <a:gdLst>
              <a:gd name="connsiteX0" fmla="*/ 5415148 w 5438899"/>
              <a:gd name="connsiteY0" fmla="*/ 0 h 3930733"/>
              <a:gd name="connsiteX1" fmla="*/ 5438899 w 5438899"/>
              <a:gd name="connsiteY1" fmla="*/ 1425039 h 3930733"/>
              <a:gd name="connsiteX2" fmla="*/ 0 w 5438899"/>
              <a:gd name="connsiteY2" fmla="*/ 1425039 h 3930733"/>
              <a:gd name="connsiteX3" fmla="*/ 0 w 5438899"/>
              <a:gd name="connsiteY3" fmla="*/ 3906982 h 3930733"/>
              <a:gd name="connsiteX4" fmla="*/ 2861953 w 5438899"/>
              <a:gd name="connsiteY4" fmla="*/ 3930733 h 3930733"/>
              <a:gd name="connsiteX5" fmla="*/ 2838203 w 5438899"/>
              <a:gd name="connsiteY5" fmla="*/ 1638795 h 3930733"/>
              <a:gd name="connsiteX6" fmla="*/ 3526972 w 5438899"/>
              <a:gd name="connsiteY6" fmla="*/ 1638795 h 3930733"/>
              <a:gd name="connsiteX7" fmla="*/ 3503221 w 5438899"/>
              <a:gd name="connsiteY7" fmla="*/ 344385 h 393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8899" h="3930733">
                <a:moveTo>
                  <a:pt x="5415148" y="0"/>
                </a:moveTo>
                <a:lnTo>
                  <a:pt x="5438899" y="1425039"/>
                </a:lnTo>
                <a:lnTo>
                  <a:pt x="0" y="1425039"/>
                </a:lnTo>
                <a:lnTo>
                  <a:pt x="0" y="3906982"/>
                </a:lnTo>
                <a:lnTo>
                  <a:pt x="2861953" y="3930733"/>
                </a:lnTo>
                <a:lnTo>
                  <a:pt x="2838203" y="1638795"/>
                </a:lnTo>
                <a:lnTo>
                  <a:pt x="3526972" y="1638795"/>
                </a:lnTo>
                <a:lnTo>
                  <a:pt x="3503221" y="34438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0" name="Picture 709" descr="C:\Users\c007900\Desktop\Picture7.png">
            <a:extLst>
              <a:ext uri="{FF2B5EF4-FFF2-40B4-BE49-F238E27FC236}">
                <a16:creationId xmlns:a16="http://schemas.microsoft.com/office/drawing/2014/main" id="{E2ECB64B-F7FD-B43E-F76F-42615A91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183" y="4343400"/>
            <a:ext cx="304800" cy="249706"/>
          </a:xfrm>
          <a:prstGeom prst="rect">
            <a:avLst/>
          </a:prstGeom>
          <a:noFill/>
        </p:spPr>
      </p:pic>
      <p:pic>
        <p:nvPicPr>
          <p:cNvPr id="849" name="Picture 848" descr="C:\Users\c007900\Desktop\Picture7.png">
            <a:extLst>
              <a:ext uri="{FF2B5EF4-FFF2-40B4-BE49-F238E27FC236}">
                <a16:creationId xmlns:a16="http://schemas.microsoft.com/office/drawing/2014/main" id="{6E73D277-9785-EED6-7B1E-001FD23E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304800" cy="249706"/>
          </a:xfrm>
          <a:prstGeom prst="rect">
            <a:avLst/>
          </a:prstGeom>
          <a:noFill/>
        </p:spPr>
      </p:pic>
      <p:pic>
        <p:nvPicPr>
          <p:cNvPr id="850" name="Picture 849" descr="C:\Users\c007900\Desktop\Picture7.png">
            <a:extLst>
              <a:ext uri="{FF2B5EF4-FFF2-40B4-BE49-F238E27FC236}">
                <a16:creationId xmlns:a16="http://schemas.microsoft.com/office/drawing/2014/main" id="{BCEF2BED-C037-9945-AE2C-2E214620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4343400"/>
            <a:ext cx="304800" cy="249706"/>
          </a:xfrm>
          <a:prstGeom prst="rect">
            <a:avLst/>
          </a:prstGeom>
          <a:noFill/>
        </p:spPr>
      </p:pic>
      <p:pic>
        <p:nvPicPr>
          <p:cNvPr id="851" name="Picture 850" descr="C:\Users\c007900\Desktop\Picture7.png">
            <a:extLst>
              <a:ext uri="{FF2B5EF4-FFF2-40B4-BE49-F238E27FC236}">
                <a16:creationId xmlns:a16="http://schemas.microsoft.com/office/drawing/2014/main" id="{97225543-2C0B-4B0B-A514-070916F4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4343400"/>
            <a:ext cx="304800" cy="249706"/>
          </a:xfrm>
          <a:prstGeom prst="rect">
            <a:avLst/>
          </a:prstGeom>
          <a:noFill/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4B5DE7C-5BE4-F705-1B4C-CE3CE09C7CCD}"/>
              </a:ext>
            </a:extLst>
          </p:cNvPr>
          <p:cNvSpPr/>
          <p:nvPr/>
        </p:nvSpPr>
        <p:spPr>
          <a:xfrm rot="16200000">
            <a:off x="1206139" y="944286"/>
            <a:ext cx="120732" cy="822960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 descr="C:\Users\c007900\Desktop\Picture7.png">
            <a:extLst>
              <a:ext uri="{FF2B5EF4-FFF2-40B4-BE49-F238E27FC236}">
                <a16:creationId xmlns:a16="http://schemas.microsoft.com/office/drawing/2014/main" id="{1AA222FE-ED0D-B4E0-7045-5550E301A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249" y="1699053"/>
            <a:ext cx="324259" cy="26564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BA1737-C83D-90CB-2B46-085869828506}"/>
              </a:ext>
            </a:extLst>
          </p:cNvPr>
          <p:cNvSpPr txBox="1"/>
          <p:nvPr/>
        </p:nvSpPr>
        <p:spPr>
          <a:xfrm>
            <a:off x="6524500" y="153519"/>
            <a:ext cx="4008353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 Layout Mold Production (06-Building)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AF89C2B-6788-DF64-92D0-2A4AD3FAF176}"/>
              </a:ext>
            </a:extLst>
          </p:cNvPr>
          <p:cNvGraphicFramePr>
            <a:graphicFrameLocks noGrp="1"/>
          </p:cNvGraphicFramePr>
          <p:nvPr/>
        </p:nvGraphicFramePr>
        <p:xfrm>
          <a:off x="9982200" y="952500"/>
          <a:ext cx="2209800" cy="2451392"/>
        </p:xfrm>
        <a:graphic>
          <a:graphicData uri="http://schemas.openxmlformats.org/drawingml/2006/table">
            <a:tbl>
              <a:tblPr/>
              <a:tblGrid>
                <a:gridCol w="784572">
                  <a:extLst>
                    <a:ext uri="{9D8B030D-6E8A-4147-A177-3AD203B41FA5}">
                      <a16:colId xmlns:a16="http://schemas.microsoft.com/office/drawing/2014/main" val="3636766174"/>
                    </a:ext>
                  </a:extLst>
                </a:gridCol>
                <a:gridCol w="356307">
                  <a:extLst>
                    <a:ext uri="{9D8B030D-6E8A-4147-A177-3AD203B41FA5}">
                      <a16:colId xmlns:a16="http://schemas.microsoft.com/office/drawing/2014/main" val="4090188911"/>
                    </a:ext>
                  </a:extLst>
                </a:gridCol>
                <a:gridCol w="356307">
                  <a:extLst>
                    <a:ext uri="{9D8B030D-6E8A-4147-A177-3AD203B41FA5}">
                      <a16:colId xmlns:a16="http://schemas.microsoft.com/office/drawing/2014/main" val="1403383991"/>
                    </a:ext>
                  </a:extLst>
                </a:gridCol>
                <a:gridCol w="356307">
                  <a:extLst>
                    <a:ext uri="{9D8B030D-6E8A-4147-A177-3AD203B41FA5}">
                      <a16:colId xmlns:a16="http://schemas.microsoft.com/office/drawing/2014/main" val="2910461249"/>
                    </a:ext>
                  </a:extLst>
                </a:gridCol>
                <a:gridCol w="356307">
                  <a:extLst>
                    <a:ext uri="{9D8B030D-6E8A-4147-A177-3AD203B41FA5}">
                      <a16:colId xmlns:a16="http://schemas.microsoft.com/office/drawing/2014/main" val="2366784223"/>
                    </a:ext>
                  </a:extLst>
                </a:gridCol>
              </a:tblGrid>
              <a:tr h="282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MC Size Ton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Act.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Oct'25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Plan</a:t>
                      </a:r>
                    </a:p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Jan’26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Plan</a:t>
                      </a:r>
                    </a:p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Apr’26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Plan</a:t>
                      </a:r>
                    </a:p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Jun’26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8329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25080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650T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714310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550T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719156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</a:rPr>
                        <a:t>450T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101565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</a:rPr>
                        <a:t>350T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214446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</a:rPr>
                        <a:t>220T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340644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180T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251167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134422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102 (Gear)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723141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50T (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Casset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651309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184 (Gear)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580189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301 (Gear)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209144"/>
                  </a:ext>
                </a:extLst>
              </a:tr>
              <a:tr h="225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TLL MC Use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62941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6433DEE-D392-FE86-4E36-6BFF0235569D}"/>
              </a:ext>
            </a:extLst>
          </p:cNvPr>
          <p:cNvSpPr txBox="1"/>
          <p:nvPr/>
        </p:nvSpPr>
        <p:spPr>
          <a:xfrm>
            <a:off x="9849431" y="3381500"/>
            <a:ext cx="219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 panose="05040102010807070707" pitchFamily="18" charset="2"/>
              </a:rPr>
              <a:t>MC Sell TLL=7MC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77EF0F0E-CA45-102F-CB76-71CC4467D59F}"/>
              </a:ext>
            </a:extLst>
          </p:cNvPr>
          <p:cNvSpPr/>
          <p:nvPr/>
        </p:nvSpPr>
        <p:spPr>
          <a:xfrm>
            <a:off x="11769121" y="3403601"/>
            <a:ext cx="448280" cy="228600"/>
          </a:xfrm>
          <a:prstGeom prst="upArrow">
            <a:avLst>
              <a:gd name="adj1" fmla="val 39801"/>
              <a:gd name="adj2" fmla="val 50000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E04247-5594-975E-E62A-389883882014}"/>
              </a:ext>
            </a:extLst>
          </p:cNvPr>
          <p:cNvSpPr txBox="1"/>
          <p:nvPr/>
        </p:nvSpPr>
        <p:spPr>
          <a:xfrm>
            <a:off x="10058400" y="5867400"/>
            <a:ext cx="2133600" cy="91440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Merit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After MC Sell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Re-lay out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 Reduce=5Per.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 Spec =331M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08B35A-98A1-B876-7F20-84014437666F}"/>
              </a:ext>
            </a:extLst>
          </p:cNvPr>
          <p:cNvSpPr/>
          <p:nvPr/>
        </p:nvSpPr>
        <p:spPr>
          <a:xfrm>
            <a:off x="5930900" y="3949700"/>
            <a:ext cx="1143000" cy="317500"/>
          </a:xfrm>
          <a:prstGeom prst="rect">
            <a:avLst/>
          </a:prstGeom>
          <a:solidFill>
            <a:schemeClr val="bg1"/>
          </a:solidFill>
          <a:ln w="127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0C55BDE-80F5-AB2D-8420-49BF4D07D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100" y="3937000"/>
            <a:ext cx="1219200" cy="330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99BD6B-4A33-F991-3F2E-0A290906858D}"/>
              </a:ext>
            </a:extLst>
          </p:cNvPr>
          <p:cNvSpPr txBox="1"/>
          <p:nvPr/>
        </p:nvSpPr>
        <p:spPr>
          <a:xfrm>
            <a:off x="5981700" y="4025900"/>
            <a:ext cx="432617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J602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5DBFD0A1-F7E6-6F34-4598-D65215C406E9}"/>
              </a:ext>
            </a:extLst>
          </p:cNvPr>
          <p:cNvSpPr/>
          <p:nvPr/>
        </p:nvSpPr>
        <p:spPr>
          <a:xfrm rot="5400000" flipV="1">
            <a:off x="6121399" y="5384801"/>
            <a:ext cx="1930402" cy="152400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4271C0-1DE8-BD77-32CF-F3EDCB6E168F}"/>
              </a:ext>
            </a:extLst>
          </p:cNvPr>
          <p:cNvGrpSpPr/>
          <p:nvPr/>
        </p:nvGrpSpPr>
        <p:grpSpPr>
          <a:xfrm>
            <a:off x="6307775" y="4889501"/>
            <a:ext cx="702624" cy="423553"/>
            <a:chOff x="809500" y="3581400"/>
            <a:chExt cx="702624" cy="423553"/>
          </a:xfrm>
        </p:grpSpPr>
        <p:sp>
          <p:nvSpPr>
            <p:cNvPr id="44" name="Arrow: Pentagon 43">
              <a:extLst>
                <a:ext uri="{FF2B5EF4-FFF2-40B4-BE49-F238E27FC236}">
                  <a16:creationId xmlns:a16="http://schemas.microsoft.com/office/drawing/2014/main" id="{C21D1542-8844-1113-40AE-D422190D1B5A}"/>
                </a:ext>
              </a:extLst>
            </p:cNvPr>
            <p:cNvSpPr/>
            <p:nvPr/>
          </p:nvSpPr>
          <p:spPr>
            <a:xfrm rot="16200000">
              <a:off x="1081437" y="3449987"/>
              <a:ext cx="158749" cy="702624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Arrow: Pentagon 51">
              <a:extLst>
                <a:ext uri="{FF2B5EF4-FFF2-40B4-BE49-F238E27FC236}">
                  <a16:creationId xmlns:a16="http://schemas.microsoft.com/office/drawing/2014/main" id="{0C6654AF-08E0-277E-B438-DCC3FABC34AA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Arrow: Pentagon 60">
              <a:extLst>
                <a:ext uri="{FF2B5EF4-FFF2-40B4-BE49-F238E27FC236}">
                  <a16:creationId xmlns:a16="http://schemas.microsoft.com/office/drawing/2014/main" id="{7900BEBA-217A-1D12-8C3F-6D80F1A0470A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B34CDD3-A13C-AED5-692C-C26BCCFD2A63}"/>
              </a:ext>
            </a:extLst>
          </p:cNvPr>
          <p:cNvGrpSpPr/>
          <p:nvPr/>
        </p:nvGrpSpPr>
        <p:grpSpPr>
          <a:xfrm>
            <a:off x="6332350" y="5918201"/>
            <a:ext cx="685800" cy="423553"/>
            <a:chOff x="809500" y="3581400"/>
            <a:chExt cx="685800" cy="423553"/>
          </a:xfrm>
        </p:grpSpPr>
        <p:sp>
          <p:nvSpPr>
            <p:cNvPr id="63" name="Arrow: Pentagon 62">
              <a:extLst>
                <a:ext uri="{FF2B5EF4-FFF2-40B4-BE49-F238E27FC236}">
                  <a16:creationId xmlns:a16="http://schemas.microsoft.com/office/drawing/2014/main" id="{8C2A7678-D4CD-4656-C970-5E2038F123D9}"/>
                </a:ext>
              </a:extLst>
            </p:cNvPr>
            <p:cNvSpPr/>
            <p:nvPr/>
          </p:nvSpPr>
          <p:spPr>
            <a:xfrm rot="16200000">
              <a:off x="1072571" y="3445806"/>
              <a:ext cx="159658" cy="68580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Arrow: Pentagon 63">
              <a:extLst>
                <a:ext uri="{FF2B5EF4-FFF2-40B4-BE49-F238E27FC236}">
                  <a16:creationId xmlns:a16="http://schemas.microsoft.com/office/drawing/2014/main" id="{E2F493DA-7211-B2F1-AB3F-EE4A5BEFADE9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Arrow: Pentagon 64">
              <a:extLst>
                <a:ext uri="{FF2B5EF4-FFF2-40B4-BE49-F238E27FC236}">
                  <a16:creationId xmlns:a16="http://schemas.microsoft.com/office/drawing/2014/main" id="{969A9086-480A-B6E6-F76C-B1FE47631502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6" name="Arrow: Pentagon 65">
            <a:extLst>
              <a:ext uri="{FF2B5EF4-FFF2-40B4-BE49-F238E27FC236}">
                <a16:creationId xmlns:a16="http://schemas.microsoft.com/office/drawing/2014/main" id="{26BAC707-E028-B0FA-DD6C-AF868DD7847F}"/>
              </a:ext>
            </a:extLst>
          </p:cNvPr>
          <p:cNvSpPr/>
          <p:nvPr/>
        </p:nvSpPr>
        <p:spPr>
          <a:xfrm rot="16200000">
            <a:off x="6563661" y="4246579"/>
            <a:ext cx="146718" cy="746759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Arrow: Pentagon 80">
            <a:extLst>
              <a:ext uri="{FF2B5EF4-FFF2-40B4-BE49-F238E27FC236}">
                <a16:creationId xmlns:a16="http://schemas.microsoft.com/office/drawing/2014/main" id="{0D7E4C46-D5BF-BB07-4046-7AB11315128A}"/>
              </a:ext>
            </a:extLst>
          </p:cNvPr>
          <p:cNvSpPr/>
          <p:nvPr/>
        </p:nvSpPr>
        <p:spPr>
          <a:xfrm rot="5400000" flipV="1">
            <a:off x="6131559" y="3073399"/>
            <a:ext cx="1930402" cy="152400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CAA91B-92A5-9A01-098C-935E1A654E15}"/>
              </a:ext>
            </a:extLst>
          </p:cNvPr>
          <p:cNvGrpSpPr/>
          <p:nvPr/>
        </p:nvGrpSpPr>
        <p:grpSpPr>
          <a:xfrm>
            <a:off x="6356035" y="2578099"/>
            <a:ext cx="654364" cy="423553"/>
            <a:chOff x="809500" y="3581400"/>
            <a:chExt cx="654364" cy="423553"/>
          </a:xfrm>
        </p:grpSpPr>
        <p:sp>
          <p:nvSpPr>
            <p:cNvPr id="84" name="Arrow: Pentagon 83">
              <a:extLst>
                <a:ext uri="{FF2B5EF4-FFF2-40B4-BE49-F238E27FC236}">
                  <a16:creationId xmlns:a16="http://schemas.microsoft.com/office/drawing/2014/main" id="{B68E899E-9404-A4E9-AC15-4C393E09102A}"/>
                </a:ext>
              </a:extLst>
            </p:cNvPr>
            <p:cNvSpPr/>
            <p:nvPr/>
          </p:nvSpPr>
          <p:spPr>
            <a:xfrm rot="16200000">
              <a:off x="1073136" y="3458288"/>
              <a:ext cx="127091" cy="654364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Arrow: Pentagon 84">
              <a:extLst>
                <a:ext uri="{FF2B5EF4-FFF2-40B4-BE49-F238E27FC236}">
                  <a16:creationId xmlns:a16="http://schemas.microsoft.com/office/drawing/2014/main" id="{8EEA9BBE-9C03-E009-79DA-F9232376E3EB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Arrow: Pentagon 86">
              <a:extLst>
                <a:ext uri="{FF2B5EF4-FFF2-40B4-BE49-F238E27FC236}">
                  <a16:creationId xmlns:a16="http://schemas.microsoft.com/office/drawing/2014/main" id="{F2221A49-C3AB-00D9-9B9F-174DAD5CC063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9A470C2-000A-CAAA-92F3-51C1FFCBD269}"/>
              </a:ext>
            </a:extLst>
          </p:cNvPr>
          <p:cNvGrpSpPr/>
          <p:nvPr/>
        </p:nvGrpSpPr>
        <p:grpSpPr>
          <a:xfrm>
            <a:off x="6342510" y="3606799"/>
            <a:ext cx="685800" cy="423553"/>
            <a:chOff x="809500" y="3581400"/>
            <a:chExt cx="685800" cy="423553"/>
          </a:xfrm>
        </p:grpSpPr>
        <p:sp>
          <p:nvSpPr>
            <p:cNvPr id="100" name="Arrow: Pentagon 99">
              <a:extLst>
                <a:ext uri="{FF2B5EF4-FFF2-40B4-BE49-F238E27FC236}">
                  <a16:creationId xmlns:a16="http://schemas.microsoft.com/office/drawing/2014/main" id="{8657A246-001F-6F1B-EE34-5054AB0A19DD}"/>
                </a:ext>
              </a:extLst>
            </p:cNvPr>
            <p:cNvSpPr/>
            <p:nvPr/>
          </p:nvSpPr>
          <p:spPr>
            <a:xfrm rot="16200000">
              <a:off x="1092034" y="3439391"/>
              <a:ext cx="120732" cy="68580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Arrow: Pentagon 100">
              <a:extLst>
                <a:ext uri="{FF2B5EF4-FFF2-40B4-BE49-F238E27FC236}">
                  <a16:creationId xmlns:a16="http://schemas.microsoft.com/office/drawing/2014/main" id="{49F4828F-8EEA-3F5C-3DC7-237CA7601F61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Arrow: Pentagon 101">
              <a:extLst>
                <a:ext uri="{FF2B5EF4-FFF2-40B4-BE49-F238E27FC236}">
                  <a16:creationId xmlns:a16="http://schemas.microsoft.com/office/drawing/2014/main" id="{4553AB9F-2694-A331-86BB-C119E919CEB6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" name="Arrow: Pentagon 102">
            <a:extLst>
              <a:ext uri="{FF2B5EF4-FFF2-40B4-BE49-F238E27FC236}">
                <a16:creationId xmlns:a16="http://schemas.microsoft.com/office/drawing/2014/main" id="{78B9C72E-6DC9-2017-5D1E-92B03BAC6D0C}"/>
              </a:ext>
            </a:extLst>
          </p:cNvPr>
          <p:cNvSpPr/>
          <p:nvPr/>
        </p:nvSpPr>
        <p:spPr>
          <a:xfrm rot="16200000">
            <a:off x="6584243" y="1924755"/>
            <a:ext cx="127001" cy="747887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id="{3741FFBB-B59A-6143-8EFF-51725EC0B06B}"/>
              </a:ext>
            </a:extLst>
          </p:cNvPr>
          <p:cNvSpPr/>
          <p:nvPr/>
        </p:nvSpPr>
        <p:spPr>
          <a:xfrm>
            <a:off x="5702300" y="546100"/>
            <a:ext cx="2895600" cy="3886200"/>
          </a:xfrm>
          <a:custGeom>
            <a:avLst/>
            <a:gdLst>
              <a:gd name="connsiteX0" fmla="*/ 0 w 2895600"/>
              <a:gd name="connsiteY0" fmla="*/ 0 h 3886200"/>
              <a:gd name="connsiteX1" fmla="*/ 0 w 2895600"/>
              <a:gd name="connsiteY1" fmla="*/ 3886200 h 3886200"/>
              <a:gd name="connsiteX2" fmla="*/ 2882900 w 2895600"/>
              <a:gd name="connsiteY2" fmla="*/ 3886200 h 3886200"/>
              <a:gd name="connsiteX3" fmla="*/ 2895600 w 2895600"/>
              <a:gd name="connsiteY3" fmla="*/ 1511300 h 3886200"/>
              <a:gd name="connsiteX4" fmla="*/ 101600 w 2895600"/>
              <a:gd name="connsiteY4" fmla="*/ 1511300 h 3886200"/>
              <a:gd name="connsiteX5" fmla="*/ 101600 w 2895600"/>
              <a:gd name="connsiteY5" fmla="*/ 5715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5600" h="3886200">
                <a:moveTo>
                  <a:pt x="0" y="0"/>
                </a:moveTo>
                <a:lnTo>
                  <a:pt x="0" y="3886200"/>
                </a:lnTo>
                <a:lnTo>
                  <a:pt x="2882900" y="3886200"/>
                </a:lnTo>
                <a:cubicBezTo>
                  <a:pt x="2887133" y="3094567"/>
                  <a:pt x="2891367" y="2302933"/>
                  <a:pt x="2895600" y="1511300"/>
                </a:cubicBezTo>
                <a:lnTo>
                  <a:pt x="101600" y="1511300"/>
                </a:lnTo>
                <a:lnTo>
                  <a:pt x="101600" y="57150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7" name="Picture 66" descr="C:\Users\c007900\Desktop\Picture7.png">
            <a:extLst>
              <a:ext uri="{FF2B5EF4-FFF2-40B4-BE49-F238E27FC236}">
                <a16:creationId xmlns:a16="http://schemas.microsoft.com/office/drawing/2014/main" id="{0968BF1C-6ABC-C792-1755-B7B500E1B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4343400"/>
            <a:ext cx="304800" cy="249706"/>
          </a:xfrm>
          <a:prstGeom prst="rect">
            <a:avLst/>
          </a:prstGeom>
          <a:noFill/>
        </p:spPr>
      </p:pic>
      <p:pic>
        <p:nvPicPr>
          <p:cNvPr id="68" name="Picture 67" descr="C:\Users\c007900\Desktop\Picture7.png">
            <a:extLst>
              <a:ext uri="{FF2B5EF4-FFF2-40B4-BE49-F238E27FC236}">
                <a16:creationId xmlns:a16="http://schemas.microsoft.com/office/drawing/2014/main" id="{3598EA4B-DC1F-68EE-5682-7A5E84E5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304800" cy="249706"/>
          </a:xfrm>
          <a:prstGeom prst="rect">
            <a:avLst/>
          </a:prstGeom>
          <a:noFill/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7AD6639-355A-98DA-63FF-4D3DA4785835}"/>
              </a:ext>
            </a:extLst>
          </p:cNvPr>
          <p:cNvGrpSpPr>
            <a:grpSpLocks/>
          </p:cNvGrpSpPr>
          <p:nvPr/>
        </p:nvGrpSpPr>
        <p:grpSpPr bwMode="auto">
          <a:xfrm rot="5882505" flipH="1">
            <a:off x="6685438" y="4393834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70" name="Freeform 211">
              <a:extLst>
                <a:ext uri="{FF2B5EF4-FFF2-40B4-BE49-F238E27FC236}">
                  <a16:creationId xmlns:a16="http://schemas.microsoft.com/office/drawing/2014/main" id="{2361DD7B-89B3-74A2-B84B-C79D42AF6074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212">
              <a:extLst>
                <a:ext uri="{FF2B5EF4-FFF2-40B4-BE49-F238E27FC236}">
                  <a16:creationId xmlns:a16="http://schemas.microsoft.com/office/drawing/2014/main" id="{97B5B46E-CA1F-4298-4FFE-DAE2302DEEC5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213">
              <a:extLst>
                <a:ext uri="{FF2B5EF4-FFF2-40B4-BE49-F238E27FC236}">
                  <a16:creationId xmlns:a16="http://schemas.microsoft.com/office/drawing/2014/main" id="{470C78C8-DF0C-A5BF-E00F-0DE005700EA6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214">
              <a:extLst>
                <a:ext uri="{FF2B5EF4-FFF2-40B4-BE49-F238E27FC236}">
                  <a16:creationId xmlns:a16="http://schemas.microsoft.com/office/drawing/2014/main" id="{71239786-5233-9731-4B4E-6661F0939703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215">
              <a:extLst>
                <a:ext uri="{FF2B5EF4-FFF2-40B4-BE49-F238E27FC236}">
                  <a16:creationId xmlns:a16="http://schemas.microsoft.com/office/drawing/2014/main" id="{3E58444F-7562-B584-E2BA-E7D43D08B440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F2E74FD-1CA3-8187-ADB0-5420EBECF148}"/>
              </a:ext>
            </a:extLst>
          </p:cNvPr>
          <p:cNvGrpSpPr>
            <a:grpSpLocks/>
          </p:cNvGrpSpPr>
          <p:nvPr/>
        </p:nvGrpSpPr>
        <p:grpSpPr bwMode="auto">
          <a:xfrm rot="5882505" flipH="1">
            <a:off x="6456837" y="4393832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76" name="Freeform 211">
              <a:extLst>
                <a:ext uri="{FF2B5EF4-FFF2-40B4-BE49-F238E27FC236}">
                  <a16:creationId xmlns:a16="http://schemas.microsoft.com/office/drawing/2014/main" id="{EAB6E71E-E96A-1293-F9C2-7CC29D546966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212">
              <a:extLst>
                <a:ext uri="{FF2B5EF4-FFF2-40B4-BE49-F238E27FC236}">
                  <a16:creationId xmlns:a16="http://schemas.microsoft.com/office/drawing/2014/main" id="{FA6B610E-DA6C-8C7F-21EB-A344871156C6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 213">
              <a:extLst>
                <a:ext uri="{FF2B5EF4-FFF2-40B4-BE49-F238E27FC236}">
                  <a16:creationId xmlns:a16="http://schemas.microsoft.com/office/drawing/2014/main" id="{BECE9185-7F4B-B1C3-405F-21AB8FF7FA0C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214">
              <a:extLst>
                <a:ext uri="{FF2B5EF4-FFF2-40B4-BE49-F238E27FC236}">
                  <a16:creationId xmlns:a16="http://schemas.microsoft.com/office/drawing/2014/main" id="{FDA4B829-DC96-AB98-FDA0-D46B8458F176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215">
              <a:extLst>
                <a:ext uri="{FF2B5EF4-FFF2-40B4-BE49-F238E27FC236}">
                  <a16:creationId xmlns:a16="http://schemas.microsoft.com/office/drawing/2014/main" id="{69C12C19-171D-6595-C7C7-B5BC227C0968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7" name="Picture 106" descr="C:\Users\c007900\Desktop\Picture7.png">
            <a:extLst>
              <a:ext uri="{FF2B5EF4-FFF2-40B4-BE49-F238E27FC236}">
                <a16:creationId xmlns:a16="http://schemas.microsoft.com/office/drawing/2014/main" id="{4B9C23A0-31E1-DAC3-ED6D-2119DCC7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1400" y="2006600"/>
            <a:ext cx="304800" cy="249706"/>
          </a:xfrm>
          <a:prstGeom prst="rect">
            <a:avLst/>
          </a:prstGeom>
          <a:noFill/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9ABE5D4-2325-8F61-C515-25BCEAACE9CB}"/>
              </a:ext>
            </a:extLst>
          </p:cNvPr>
          <p:cNvGrpSpPr>
            <a:grpSpLocks/>
          </p:cNvGrpSpPr>
          <p:nvPr/>
        </p:nvGrpSpPr>
        <p:grpSpPr bwMode="auto">
          <a:xfrm rot="5882505" flipH="1">
            <a:off x="6418736" y="2031633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115" name="Freeform 211">
              <a:extLst>
                <a:ext uri="{FF2B5EF4-FFF2-40B4-BE49-F238E27FC236}">
                  <a16:creationId xmlns:a16="http://schemas.microsoft.com/office/drawing/2014/main" id="{430BD771-8BD9-1FA3-9E3C-9DF037D793E1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212">
              <a:extLst>
                <a:ext uri="{FF2B5EF4-FFF2-40B4-BE49-F238E27FC236}">
                  <a16:creationId xmlns:a16="http://schemas.microsoft.com/office/drawing/2014/main" id="{C89A5AF9-8335-6527-4FC6-974987ACE70D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reeform 213">
              <a:extLst>
                <a:ext uri="{FF2B5EF4-FFF2-40B4-BE49-F238E27FC236}">
                  <a16:creationId xmlns:a16="http://schemas.microsoft.com/office/drawing/2014/main" id="{ED530314-6B25-FC42-762A-537B5CF50C46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Freeform 214">
              <a:extLst>
                <a:ext uri="{FF2B5EF4-FFF2-40B4-BE49-F238E27FC236}">
                  <a16:creationId xmlns:a16="http://schemas.microsoft.com/office/drawing/2014/main" id="{2318BFD9-508E-0AD1-DBC3-9709B8633B17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4" name="Freeform 215">
              <a:extLst>
                <a:ext uri="{FF2B5EF4-FFF2-40B4-BE49-F238E27FC236}">
                  <a16:creationId xmlns:a16="http://schemas.microsoft.com/office/drawing/2014/main" id="{5F370889-4214-E01A-06BA-F8EB650EAA9A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BA5516E-4C07-6720-D799-7A18772031D5}"/>
              </a:ext>
            </a:extLst>
          </p:cNvPr>
          <p:cNvGrpSpPr>
            <a:grpSpLocks/>
          </p:cNvGrpSpPr>
          <p:nvPr/>
        </p:nvGrpSpPr>
        <p:grpSpPr bwMode="auto">
          <a:xfrm rot="5882505" flipH="1">
            <a:off x="6685436" y="2031633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109" name="Freeform 211">
              <a:extLst>
                <a:ext uri="{FF2B5EF4-FFF2-40B4-BE49-F238E27FC236}">
                  <a16:creationId xmlns:a16="http://schemas.microsoft.com/office/drawing/2014/main" id="{10DBD8F3-78D0-4EE5-6857-D9A84709A145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212">
              <a:extLst>
                <a:ext uri="{FF2B5EF4-FFF2-40B4-BE49-F238E27FC236}">
                  <a16:creationId xmlns:a16="http://schemas.microsoft.com/office/drawing/2014/main" id="{5F6C1757-624C-BD9C-8E24-15E576F35F33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213">
              <a:extLst>
                <a:ext uri="{FF2B5EF4-FFF2-40B4-BE49-F238E27FC236}">
                  <a16:creationId xmlns:a16="http://schemas.microsoft.com/office/drawing/2014/main" id="{538F50CA-305E-0B5E-6492-8B47399872E0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214">
              <a:extLst>
                <a:ext uri="{FF2B5EF4-FFF2-40B4-BE49-F238E27FC236}">
                  <a16:creationId xmlns:a16="http://schemas.microsoft.com/office/drawing/2014/main" id="{66654794-780E-52E6-0EB7-8D11AA7D6048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215">
              <a:extLst>
                <a:ext uri="{FF2B5EF4-FFF2-40B4-BE49-F238E27FC236}">
                  <a16:creationId xmlns:a16="http://schemas.microsoft.com/office/drawing/2014/main" id="{AF2CB6FA-A0D7-5FB5-9F4D-5AFFBAA33D76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4" name="Picture 103" descr="C:\Users\c007900\Desktop\Picture7.png">
            <a:extLst>
              <a:ext uri="{FF2B5EF4-FFF2-40B4-BE49-F238E27FC236}">
                <a16:creationId xmlns:a16="http://schemas.microsoft.com/office/drawing/2014/main" id="{1CDF83B8-4121-9431-60F5-C037584A4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800" y="1981200"/>
            <a:ext cx="304800" cy="249706"/>
          </a:xfrm>
          <a:prstGeom prst="rect">
            <a:avLst/>
          </a:prstGeom>
          <a:noFill/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id="{53AFAEA2-BEE2-955A-13A2-8DD677A8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5867400" y="4318000"/>
            <a:ext cx="228600" cy="108707"/>
          </a:xfrm>
          <a:prstGeom prst="rect">
            <a:avLst/>
          </a:prstGeom>
          <a:noFill/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320BDCC9-D56F-36C8-D000-1CADB7CDE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5562600" y="2133600"/>
            <a:ext cx="228600" cy="108707"/>
          </a:xfrm>
          <a:prstGeom prst="rect">
            <a:avLst/>
          </a:prstGeom>
          <a:noFill/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5E657863-C73D-2A08-6706-9FDEE520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6019800" y="1905000"/>
            <a:ext cx="228600" cy="108707"/>
          </a:xfrm>
          <a:prstGeom prst="rect">
            <a:avLst/>
          </a:prstGeom>
          <a:noFill/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5807EE03-AC11-B5E5-7DF7-3E67FEF9A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8382000" y="1905000"/>
            <a:ext cx="228600" cy="108707"/>
          </a:xfrm>
          <a:prstGeom prst="rect">
            <a:avLst/>
          </a:prstGeom>
          <a:noFill/>
        </p:spPr>
      </p:pic>
      <p:pic>
        <p:nvPicPr>
          <p:cNvPr id="368" name="Picture 367">
            <a:extLst>
              <a:ext uri="{FF2B5EF4-FFF2-40B4-BE49-F238E27FC236}">
                <a16:creationId xmlns:a16="http://schemas.microsoft.com/office/drawing/2014/main" id="{F70C39BC-F3AE-1203-2C82-EFF8A21B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8458200" y="4114800"/>
            <a:ext cx="228600" cy="108707"/>
          </a:xfrm>
          <a:prstGeom prst="rect">
            <a:avLst/>
          </a:prstGeom>
          <a:noFill/>
        </p:spPr>
      </p:pic>
      <p:sp>
        <p:nvSpPr>
          <p:cNvPr id="369" name="Arrow: Pentagon 368">
            <a:extLst>
              <a:ext uri="{FF2B5EF4-FFF2-40B4-BE49-F238E27FC236}">
                <a16:creationId xmlns:a16="http://schemas.microsoft.com/office/drawing/2014/main" id="{17218736-41FD-C4B2-F3E9-D772544FC23A}"/>
              </a:ext>
            </a:extLst>
          </p:cNvPr>
          <p:cNvSpPr/>
          <p:nvPr/>
        </p:nvSpPr>
        <p:spPr>
          <a:xfrm rot="5400000" flipV="1">
            <a:off x="8889999" y="5156201"/>
            <a:ext cx="1930402" cy="152400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0" name="Arrow: Pentagon 379">
            <a:extLst>
              <a:ext uri="{FF2B5EF4-FFF2-40B4-BE49-F238E27FC236}">
                <a16:creationId xmlns:a16="http://schemas.microsoft.com/office/drawing/2014/main" id="{461DFFCC-4190-636A-0358-B02F5E098E76}"/>
              </a:ext>
            </a:extLst>
          </p:cNvPr>
          <p:cNvSpPr/>
          <p:nvPr/>
        </p:nvSpPr>
        <p:spPr>
          <a:xfrm rot="16200000">
            <a:off x="1241764" y="289122"/>
            <a:ext cx="120732" cy="822960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B9A61E0-F141-F056-3D17-D894E7EE70F8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1407470" y="492250"/>
            <a:ext cx="228209" cy="238401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382" name="Freeform 211">
              <a:extLst>
                <a:ext uri="{FF2B5EF4-FFF2-40B4-BE49-F238E27FC236}">
                  <a16:creationId xmlns:a16="http://schemas.microsoft.com/office/drawing/2014/main" id="{6313728F-D045-B99B-A81F-97A1B2EC9C8A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3" name="Freeform 212">
              <a:extLst>
                <a:ext uri="{FF2B5EF4-FFF2-40B4-BE49-F238E27FC236}">
                  <a16:creationId xmlns:a16="http://schemas.microsoft.com/office/drawing/2014/main" id="{F86809E4-738C-D2FF-B6F6-1AF6986E6269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4" name="Freeform 213">
              <a:extLst>
                <a:ext uri="{FF2B5EF4-FFF2-40B4-BE49-F238E27FC236}">
                  <a16:creationId xmlns:a16="http://schemas.microsoft.com/office/drawing/2014/main" id="{2D401A82-B221-6EF9-1F95-5F61F0563552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5" name="Freeform 214">
              <a:extLst>
                <a:ext uri="{FF2B5EF4-FFF2-40B4-BE49-F238E27FC236}">
                  <a16:creationId xmlns:a16="http://schemas.microsoft.com/office/drawing/2014/main" id="{95752B51-BB7B-88F6-C0EC-B9D9591728E3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6" name="Freeform 215">
              <a:extLst>
                <a:ext uri="{FF2B5EF4-FFF2-40B4-BE49-F238E27FC236}">
                  <a16:creationId xmlns:a16="http://schemas.microsoft.com/office/drawing/2014/main" id="{438116D0-038F-8EA4-FF72-8D6CF85E68B4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31183AB2-BC46-76B9-D3D0-5DF658D3B2E5}"/>
              </a:ext>
            </a:extLst>
          </p:cNvPr>
          <p:cNvGrpSpPr/>
          <p:nvPr/>
        </p:nvGrpSpPr>
        <p:grpSpPr>
          <a:xfrm rot="10800000">
            <a:off x="4511041" y="4749800"/>
            <a:ext cx="594360" cy="423553"/>
            <a:chOff x="809500" y="3581400"/>
            <a:chExt cx="594360" cy="423553"/>
          </a:xfrm>
        </p:grpSpPr>
        <p:sp>
          <p:nvSpPr>
            <p:cNvPr id="393" name="Arrow: Pentagon 392">
              <a:extLst>
                <a:ext uri="{FF2B5EF4-FFF2-40B4-BE49-F238E27FC236}">
                  <a16:creationId xmlns:a16="http://schemas.microsoft.com/office/drawing/2014/main" id="{93D40B2B-66C1-DBCF-B801-37918536284A}"/>
                </a:ext>
              </a:extLst>
            </p:cNvPr>
            <p:cNvSpPr/>
            <p:nvPr/>
          </p:nvSpPr>
          <p:spPr>
            <a:xfrm rot="16200000">
              <a:off x="1046314" y="3485111"/>
              <a:ext cx="120732" cy="594360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4" name="Arrow: Pentagon 393">
              <a:extLst>
                <a:ext uri="{FF2B5EF4-FFF2-40B4-BE49-F238E27FC236}">
                  <a16:creationId xmlns:a16="http://schemas.microsoft.com/office/drawing/2014/main" id="{CB9E7847-F2C7-7F49-8525-F2A22132F417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5" name="Arrow: Pentagon 394">
              <a:extLst>
                <a:ext uri="{FF2B5EF4-FFF2-40B4-BE49-F238E27FC236}">
                  <a16:creationId xmlns:a16="http://schemas.microsoft.com/office/drawing/2014/main" id="{02F5A1A9-168D-0070-4F9A-1FC62E9A0334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17ADB5B3-81BC-3084-2AC1-F8DE9115955E}"/>
              </a:ext>
            </a:extLst>
          </p:cNvPr>
          <p:cNvSpPr/>
          <p:nvPr/>
        </p:nvSpPr>
        <p:spPr>
          <a:xfrm>
            <a:off x="3136900" y="1104900"/>
            <a:ext cx="2438400" cy="3352800"/>
          </a:xfrm>
          <a:custGeom>
            <a:avLst/>
            <a:gdLst>
              <a:gd name="connsiteX0" fmla="*/ 660400 w 2438400"/>
              <a:gd name="connsiteY0" fmla="*/ 0 h 3352800"/>
              <a:gd name="connsiteX1" fmla="*/ 685800 w 2438400"/>
              <a:gd name="connsiteY1" fmla="*/ 1104900 h 3352800"/>
              <a:gd name="connsiteX2" fmla="*/ 0 w 2438400"/>
              <a:gd name="connsiteY2" fmla="*/ 1104900 h 3352800"/>
              <a:gd name="connsiteX3" fmla="*/ 0 w 2438400"/>
              <a:gd name="connsiteY3" fmla="*/ 3352800 h 3352800"/>
              <a:gd name="connsiteX4" fmla="*/ 2438400 w 2438400"/>
              <a:gd name="connsiteY4" fmla="*/ 3340100 h 3352800"/>
              <a:gd name="connsiteX5" fmla="*/ 2438400 w 2438400"/>
              <a:gd name="connsiteY5" fmla="*/ 3810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400" h="3352800">
                <a:moveTo>
                  <a:pt x="660400" y="0"/>
                </a:moveTo>
                <a:lnTo>
                  <a:pt x="685800" y="1104900"/>
                </a:lnTo>
                <a:lnTo>
                  <a:pt x="0" y="1104900"/>
                </a:lnTo>
                <a:lnTo>
                  <a:pt x="0" y="3352800"/>
                </a:lnTo>
                <a:lnTo>
                  <a:pt x="2438400" y="3340100"/>
                </a:lnTo>
                <a:lnTo>
                  <a:pt x="2438400" y="38100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62" name="Picture 861">
            <a:extLst>
              <a:ext uri="{FF2B5EF4-FFF2-40B4-BE49-F238E27FC236}">
                <a16:creationId xmlns:a16="http://schemas.microsoft.com/office/drawing/2014/main" id="{001E330B-E699-8B14-C20D-D0F244AE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2971800" y="3886200"/>
            <a:ext cx="228600" cy="108707"/>
          </a:xfrm>
          <a:prstGeom prst="rect">
            <a:avLst/>
          </a:prstGeom>
          <a:noFill/>
        </p:spPr>
      </p:pic>
      <p:pic>
        <p:nvPicPr>
          <p:cNvPr id="863" name="Picture 862">
            <a:extLst>
              <a:ext uri="{FF2B5EF4-FFF2-40B4-BE49-F238E27FC236}">
                <a16:creationId xmlns:a16="http://schemas.microsoft.com/office/drawing/2014/main" id="{B56F5E8F-F688-9B50-EFA9-CF8D3B43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2936175" y="2426525"/>
            <a:ext cx="228600" cy="108707"/>
          </a:xfrm>
          <a:prstGeom prst="rect">
            <a:avLst/>
          </a:prstGeom>
          <a:noFill/>
        </p:spPr>
      </p:pic>
      <p:pic>
        <p:nvPicPr>
          <p:cNvPr id="400" name="Picture 399">
            <a:extLst>
              <a:ext uri="{FF2B5EF4-FFF2-40B4-BE49-F238E27FC236}">
                <a16:creationId xmlns:a16="http://schemas.microsoft.com/office/drawing/2014/main" id="{205924D2-4279-2BB3-E95F-779EC60BE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3200400" y="4318000"/>
            <a:ext cx="228600" cy="108707"/>
          </a:xfrm>
          <a:prstGeom prst="rect">
            <a:avLst/>
          </a:prstGeom>
          <a:noFill/>
        </p:spPr>
      </p:pic>
      <p:pic>
        <p:nvPicPr>
          <p:cNvPr id="854" name="Picture 853" descr="C:\Users\c007900\Desktop\Picture7.png">
            <a:extLst>
              <a:ext uri="{FF2B5EF4-FFF2-40B4-BE49-F238E27FC236}">
                <a16:creationId xmlns:a16="http://schemas.microsoft.com/office/drawing/2014/main" id="{B260FE7B-9F31-AD76-2612-BB2CB369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4343400"/>
            <a:ext cx="304800" cy="249706"/>
          </a:xfrm>
          <a:prstGeom prst="rect">
            <a:avLst/>
          </a:prstGeom>
          <a:noFill/>
        </p:spPr>
      </p:pic>
      <p:pic>
        <p:nvPicPr>
          <p:cNvPr id="853" name="Picture 852" descr="C:\Users\c007900\Desktop\Picture7.png">
            <a:extLst>
              <a:ext uri="{FF2B5EF4-FFF2-40B4-BE49-F238E27FC236}">
                <a16:creationId xmlns:a16="http://schemas.microsoft.com/office/drawing/2014/main" id="{C7E53DF5-9C07-39E3-0B30-3591B101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0" y="4343400"/>
            <a:ext cx="304800" cy="249706"/>
          </a:xfrm>
          <a:prstGeom prst="rect">
            <a:avLst/>
          </a:prstGeom>
          <a:noFill/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2755A688-6092-9185-A6A7-AAAED9FD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5461000" y="4292600"/>
            <a:ext cx="228600" cy="108707"/>
          </a:xfrm>
          <a:prstGeom prst="rect">
            <a:avLst/>
          </a:prstGeom>
          <a:noFill/>
        </p:spPr>
      </p:pic>
      <p:pic>
        <p:nvPicPr>
          <p:cNvPr id="402" name="Picture 401">
            <a:extLst>
              <a:ext uri="{FF2B5EF4-FFF2-40B4-BE49-F238E27FC236}">
                <a16:creationId xmlns:a16="http://schemas.microsoft.com/office/drawing/2014/main" id="{1DAABB79-72E3-7B2B-A479-4626392C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5410200" y="1981200"/>
            <a:ext cx="228600" cy="108707"/>
          </a:xfrm>
          <a:prstGeom prst="rect">
            <a:avLst/>
          </a:prstGeom>
          <a:noFill/>
        </p:spPr>
      </p:pic>
      <p:grpSp>
        <p:nvGrpSpPr>
          <p:cNvPr id="682" name="Group 681">
            <a:extLst>
              <a:ext uri="{FF2B5EF4-FFF2-40B4-BE49-F238E27FC236}">
                <a16:creationId xmlns:a16="http://schemas.microsoft.com/office/drawing/2014/main" id="{E8AA7B93-706B-F813-EB4B-6EBF06E785BB}"/>
              </a:ext>
            </a:extLst>
          </p:cNvPr>
          <p:cNvGrpSpPr>
            <a:grpSpLocks/>
          </p:cNvGrpSpPr>
          <p:nvPr/>
        </p:nvGrpSpPr>
        <p:grpSpPr bwMode="auto">
          <a:xfrm rot="5882505" flipH="1">
            <a:off x="3713636" y="4470033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683" name="Freeform 211">
              <a:extLst>
                <a:ext uri="{FF2B5EF4-FFF2-40B4-BE49-F238E27FC236}">
                  <a16:creationId xmlns:a16="http://schemas.microsoft.com/office/drawing/2014/main" id="{6BBC6BCA-A4AA-AE3B-A920-19401AA5D795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4" name="Freeform 212">
              <a:extLst>
                <a:ext uri="{FF2B5EF4-FFF2-40B4-BE49-F238E27FC236}">
                  <a16:creationId xmlns:a16="http://schemas.microsoft.com/office/drawing/2014/main" id="{E2F7A487-109D-CA28-B9DE-93BF61CC08A0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5" name="Freeform 213">
              <a:extLst>
                <a:ext uri="{FF2B5EF4-FFF2-40B4-BE49-F238E27FC236}">
                  <a16:creationId xmlns:a16="http://schemas.microsoft.com/office/drawing/2014/main" id="{593A35C5-E805-09C7-DB50-B423589FE967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6" name="Freeform 214">
              <a:extLst>
                <a:ext uri="{FF2B5EF4-FFF2-40B4-BE49-F238E27FC236}">
                  <a16:creationId xmlns:a16="http://schemas.microsoft.com/office/drawing/2014/main" id="{88DF4923-2EA9-A0E7-1A19-D50539B50A1D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7" name="Freeform 215">
              <a:extLst>
                <a:ext uri="{FF2B5EF4-FFF2-40B4-BE49-F238E27FC236}">
                  <a16:creationId xmlns:a16="http://schemas.microsoft.com/office/drawing/2014/main" id="{B233ADA2-4C17-D41F-DF1D-E9830E434452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7F73DFC0-C027-EB2D-B189-481FED02F5C5}"/>
              </a:ext>
            </a:extLst>
          </p:cNvPr>
          <p:cNvGrpSpPr>
            <a:grpSpLocks/>
          </p:cNvGrpSpPr>
          <p:nvPr/>
        </p:nvGrpSpPr>
        <p:grpSpPr bwMode="auto">
          <a:xfrm rot="5882505" flipH="1">
            <a:off x="4018436" y="4470033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677" name="Freeform 211">
              <a:extLst>
                <a:ext uri="{FF2B5EF4-FFF2-40B4-BE49-F238E27FC236}">
                  <a16:creationId xmlns:a16="http://schemas.microsoft.com/office/drawing/2014/main" id="{A31FFF82-29F7-D699-8614-F84AD1D6E7EC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8" name="Freeform 212">
              <a:extLst>
                <a:ext uri="{FF2B5EF4-FFF2-40B4-BE49-F238E27FC236}">
                  <a16:creationId xmlns:a16="http://schemas.microsoft.com/office/drawing/2014/main" id="{56024AF7-85B4-129F-B983-B1067F277631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9" name="Freeform 213">
              <a:extLst>
                <a:ext uri="{FF2B5EF4-FFF2-40B4-BE49-F238E27FC236}">
                  <a16:creationId xmlns:a16="http://schemas.microsoft.com/office/drawing/2014/main" id="{D528F966-6081-F457-EEEE-02B0F60AFFEA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0" name="Freeform 214">
              <a:extLst>
                <a:ext uri="{FF2B5EF4-FFF2-40B4-BE49-F238E27FC236}">
                  <a16:creationId xmlns:a16="http://schemas.microsoft.com/office/drawing/2014/main" id="{0056A362-D312-E64F-CECE-42ABA469E33A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1" name="Freeform 215">
              <a:extLst>
                <a:ext uri="{FF2B5EF4-FFF2-40B4-BE49-F238E27FC236}">
                  <a16:creationId xmlns:a16="http://schemas.microsoft.com/office/drawing/2014/main" id="{4899BD6E-DE21-6F11-B132-36F0F2F4356B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20772006-65D4-32D6-BCD1-70A24E5EB4E4}"/>
              </a:ext>
            </a:extLst>
          </p:cNvPr>
          <p:cNvGrpSpPr>
            <a:grpSpLocks/>
          </p:cNvGrpSpPr>
          <p:nvPr/>
        </p:nvGrpSpPr>
        <p:grpSpPr bwMode="auto">
          <a:xfrm rot="648626" flipH="1">
            <a:off x="6075837" y="3708033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404" name="Freeform 211">
              <a:extLst>
                <a:ext uri="{FF2B5EF4-FFF2-40B4-BE49-F238E27FC236}">
                  <a16:creationId xmlns:a16="http://schemas.microsoft.com/office/drawing/2014/main" id="{BA9181B6-C282-70AA-00F2-97270C4045CF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5" name="Freeform 212">
              <a:extLst>
                <a:ext uri="{FF2B5EF4-FFF2-40B4-BE49-F238E27FC236}">
                  <a16:creationId xmlns:a16="http://schemas.microsoft.com/office/drawing/2014/main" id="{EBC35EA4-7128-2AFE-1148-5A1C9D8A3208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6" name="Freeform 213">
              <a:extLst>
                <a:ext uri="{FF2B5EF4-FFF2-40B4-BE49-F238E27FC236}">
                  <a16:creationId xmlns:a16="http://schemas.microsoft.com/office/drawing/2014/main" id="{6B89D91C-2CD0-7348-46C8-EE27EE178071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7" name="Freeform 214">
              <a:extLst>
                <a:ext uri="{FF2B5EF4-FFF2-40B4-BE49-F238E27FC236}">
                  <a16:creationId xmlns:a16="http://schemas.microsoft.com/office/drawing/2014/main" id="{0F16FB96-DDD2-5640-5ACB-5151CD6DB310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1" name="Freeform 215">
              <a:extLst>
                <a:ext uri="{FF2B5EF4-FFF2-40B4-BE49-F238E27FC236}">
                  <a16:creationId xmlns:a16="http://schemas.microsoft.com/office/drawing/2014/main" id="{B9A72900-B0BB-2195-A2A3-D6927F6F6621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D377CDB3-03E4-D5C9-AC76-8B3CE36C5A90}"/>
              </a:ext>
            </a:extLst>
          </p:cNvPr>
          <p:cNvGrpSpPr>
            <a:grpSpLocks/>
          </p:cNvGrpSpPr>
          <p:nvPr/>
        </p:nvGrpSpPr>
        <p:grpSpPr bwMode="auto">
          <a:xfrm rot="13777111" flipH="1">
            <a:off x="8242629" y="5875243"/>
            <a:ext cx="242174" cy="179339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576" name="Freeform 211">
              <a:extLst>
                <a:ext uri="{FF2B5EF4-FFF2-40B4-BE49-F238E27FC236}">
                  <a16:creationId xmlns:a16="http://schemas.microsoft.com/office/drawing/2014/main" id="{75926B6C-CFC9-93A9-FEE7-119B6257A66B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7" name="Freeform 212">
              <a:extLst>
                <a:ext uri="{FF2B5EF4-FFF2-40B4-BE49-F238E27FC236}">
                  <a16:creationId xmlns:a16="http://schemas.microsoft.com/office/drawing/2014/main" id="{AAD6C744-EB08-646C-FDD6-D4F44A6A0CE5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8" name="Freeform 213">
              <a:extLst>
                <a:ext uri="{FF2B5EF4-FFF2-40B4-BE49-F238E27FC236}">
                  <a16:creationId xmlns:a16="http://schemas.microsoft.com/office/drawing/2014/main" id="{0D5074DB-9284-1FEA-3829-23A8B90F1734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9" name="Freeform 214">
              <a:extLst>
                <a:ext uri="{FF2B5EF4-FFF2-40B4-BE49-F238E27FC236}">
                  <a16:creationId xmlns:a16="http://schemas.microsoft.com/office/drawing/2014/main" id="{DA870421-DC88-00E4-71E6-32199705CC9F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0" name="Freeform 215">
              <a:extLst>
                <a:ext uri="{FF2B5EF4-FFF2-40B4-BE49-F238E27FC236}">
                  <a16:creationId xmlns:a16="http://schemas.microsoft.com/office/drawing/2014/main" id="{EC621570-2621-B663-8AAF-2FE0B2ADCD13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A2C9436-668D-3D2D-FDAE-ED016D7D021E}"/>
              </a:ext>
            </a:extLst>
          </p:cNvPr>
          <p:cNvSpPr txBox="1"/>
          <p:nvPr/>
        </p:nvSpPr>
        <p:spPr>
          <a:xfrm>
            <a:off x="9853550" y="3605150"/>
            <a:ext cx="219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 panose="05040102010807070707" pitchFamily="18" charset="2"/>
              </a:rPr>
              <a:t>MC Re-Lay out TLL=6MC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0A94BA-3BD3-3CBC-CE8C-A67190881358}"/>
              </a:ext>
            </a:extLst>
          </p:cNvPr>
          <p:cNvSpPr/>
          <p:nvPr/>
        </p:nvSpPr>
        <p:spPr>
          <a:xfrm>
            <a:off x="3219450" y="3352800"/>
            <a:ext cx="1181100" cy="941070"/>
          </a:xfrm>
          <a:prstGeom prst="rect">
            <a:avLst/>
          </a:prstGeom>
          <a:solidFill>
            <a:srgbClr val="00B0F0">
              <a:alpha val="19000"/>
            </a:srgbClr>
          </a:solidFill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CECCC1-B61C-EFF2-9E6E-7B84E862C828}"/>
              </a:ext>
            </a:extLst>
          </p:cNvPr>
          <p:cNvGrpSpPr/>
          <p:nvPr/>
        </p:nvGrpSpPr>
        <p:grpSpPr>
          <a:xfrm>
            <a:off x="3916680" y="3669030"/>
            <a:ext cx="210129" cy="86061"/>
            <a:chOff x="1862622" y="3937713"/>
            <a:chExt cx="197953" cy="627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5B4AC8-4077-E822-FC8D-064E70939F75}"/>
                </a:ext>
              </a:extLst>
            </p:cNvPr>
            <p:cNvSpPr/>
            <p:nvPr/>
          </p:nvSpPr>
          <p:spPr>
            <a:xfrm>
              <a:off x="1862622" y="3937713"/>
              <a:ext cx="55078" cy="62787"/>
            </a:xfrm>
            <a:prstGeom prst="rect">
              <a:avLst/>
            </a:prstGeom>
            <a:solidFill>
              <a:srgbClr val="92D050">
                <a:alpha val="96000"/>
              </a:srgb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A8D0E03-6226-EC80-F24C-BC237352FECA}"/>
                </a:ext>
              </a:extLst>
            </p:cNvPr>
            <p:cNvSpPr/>
            <p:nvPr/>
          </p:nvSpPr>
          <p:spPr>
            <a:xfrm>
              <a:off x="1916597" y="3937713"/>
              <a:ext cx="55078" cy="62787"/>
            </a:xfrm>
            <a:prstGeom prst="rect">
              <a:avLst/>
            </a:prstGeom>
            <a:solidFill>
              <a:srgbClr val="92D050">
                <a:alpha val="96000"/>
              </a:srgb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6F13ED0-FD30-079F-28F7-BDC47DBEE624}"/>
                </a:ext>
              </a:extLst>
            </p:cNvPr>
            <p:cNvSpPr/>
            <p:nvPr/>
          </p:nvSpPr>
          <p:spPr>
            <a:xfrm>
              <a:off x="1961047" y="3937713"/>
              <a:ext cx="55078" cy="62787"/>
            </a:xfrm>
            <a:prstGeom prst="rect">
              <a:avLst/>
            </a:prstGeom>
            <a:solidFill>
              <a:srgbClr val="92D050">
                <a:alpha val="96000"/>
              </a:srgb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0F73F0E-F938-9FFB-ED25-11DDDE51352A}"/>
                </a:ext>
              </a:extLst>
            </p:cNvPr>
            <p:cNvSpPr/>
            <p:nvPr/>
          </p:nvSpPr>
          <p:spPr>
            <a:xfrm>
              <a:off x="2005497" y="3937713"/>
              <a:ext cx="55078" cy="62787"/>
            </a:xfrm>
            <a:prstGeom prst="rect">
              <a:avLst/>
            </a:prstGeom>
            <a:solidFill>
              <a:srgbClr val="92D050">
                <a:alpha val="96000"/>
              </a:srgb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68" name="Picture 867">
            <a:extLst>
              <a:ext uri="{FF2B5EF4-FFF2-40B4-BE49-F238E27FC236}">
                <a16:creationId xmlns:a16="http://schemas.microsoft.com/office/drawing/2014/main" id="{F832DC30-DDB6-6C6B-957D-AAC9F947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69" b="18397"/>
          <a:stretch>
            <a:fillRect/>
          </a:stretch>
        </p:blipFill>
        <p:spPr bwMode="auto">
          <a:xfrm>
            <a:off x="228600" y="1828800"/>
            <a:ext cx="228600" cy="108707"/>
          </a:xfrm>
          <a:prstGeom prst="rect">
            <a:avLst/>
          </a:prstGeom>
          <a:noFill/>
        </p:spPr>
      </p:pic>
      <p:grpSp>
        <p:nvGrpSpPr>
          <p:cNvPr id="886" name="Group 885">
            <a:extLst>
              <a:ext uri="{FF2B5EF4-FFF2-40B4-BE49-F238E27FC236}">
                <a16:creationId xmlns:a16="http://schemas.microsoft.com/office/drawing/2014/main" id="{CC0C4756-4D46-2FC2-92E7-4185F3EC964E}"/>
              </a:ext>
            </a:extLst>
          </p:cNvPr>
          <p:cNvGrpSpPr>
            <a:grpSpLocks/>
          </p:cNvGrpSpPr>
          <p:nvPr/>
        </p:nvGrpSpPr>
        <p:grpSpPr bwMode="auto">
          <a:xfrm rot="11890944" flipH="1">
            <a:off x="1699996" y="2780607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887" name="Freeform 211">
              <a:extLst>
                <a:ext uri="{FF2B5EF4-FFF2-40B4-BE49-F238E27FC236}">
                  <a16:creationId xmlns:a16="http://schemas.microsoft.com/office/drawing/2014/main" id="{B3AF84CA-B1C1-89C2-EE97-C70AC2D195ED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8" name="Freeform 212">
              <a:extLst>
                <a:ext uri="{FF2B5EF4-FFF2-40B4-BE49-F238E27FC236}">
                  <a16:creationId xmlns:a16="http://schemas.microsoft.com/office/drawing/2014/main" id="{2E1A159D-4A6C-C69C-F44C-DC066148440B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9" name="Freeform 213">
              <a:extLst>
                <a:ext uri="{FF2B5EF4-FFF2-40B4-BE49-F238E27FC236}">
                  <a16:creationId xmlns:a16="http://schemas.microsoft.com/office/drawing/2014/main" id="{9385F703-2D8E-D842-C38D-C42805F60D81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0" name="Freeform 214">
              <a:extLst>
                <a:ext uri="{FF2B5EF4-FFF2-40B4-BE49-F238E27FC236}">
                  <a16:creationId xmlns:a16="http://schemas.microsoft.com/office/drawing/2014/main" id="{3BD736EE-4ACD-AEB7-C813-2591A01074CD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1" name="Freeform 215">
              <a:extLst>
                <a:ext uri="{FF2B5EF4-FFF2-40B4-BE49-F238E27FC236}">
                  <a16:creationId xmlns:a16="http://schemas.microsoft.com/office/drawing/2014/main" id="{CECE40DD-55E2-3319-9661-F5220167E19F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92" name="Group 891">
            <a:extLst>
              <a:ext uri="{FF2B5EF4-FFF2-40B4-BE49-F238E27FC236}">
                <a16:creationId xmlns:a16="http://schemas.microsoft.com/office/drawing/2014/main" id="{96D2B06C-7643-5E43-21DB-C43D249F4A3E}"/>
              </a:ext>
            </a:extLst>
          </p:cNvPr>
          <p:cNvGrpSpPr>
            <a:grpSpLocks/>
          </p:cNvGrpSpPr>
          <p:nvPr/>
        </p:nvGrpSpPr>
        <p:grpSpPr bwMode="auto">
          <a:xfrm rot="21385319" flipH="1">
            <a:off x="4067267" y="5189864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893" name="Freeform 211">
              <a:extLst>
                <a:ext uri="{FF2B5EF4-FFF2-40B4-BE49-F238E27FC236}">
                  <a16:creationId xmlns:a16="http://schemas.microsoft.com/office/drawing/2014/main" id="{CA306B8F-3908-935C-74EB-889EF6B17DA2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4" name="Freeform 212">
              <a:extLst>
                <a:ext uri="{FF2B5EF4-FFF2-40B4-BE49-F238E27FC236}">
                  <a16:creationId xmlns:a16="http://schemas.microsoft.com/office/drawing/2014/main" id="{AF74436A-511E-1B38-4E48-3B61CC918717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5" name="Freeform 213">
              <a:extLst>
                <a:ext uri="{FF2B5EF4-FFF2-40B4-BE49-F238E27FC236}">
                  <a16:creationId xmlns:a16="http://schemas.microsoft.com/office/drawing/2014/main" id="{90946730-1BA8-20BF-BF57-998697EEC595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6" name="Freeform 214">
              <a:extLst>
                <a:ext uri="{FF2B5EF4-FFF2-40B4-BE49-F238E27FC236}">
                  <a16:creationId xmlns:a16="http://schemas.microsoft.com/office/drawing/2014/main" id="{3712BF90-0E19-5EC6-445D-05CD54C8FB0B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7" name="Freeform 215">
              <a:extLst>
                <a:ext uri="{FF2B5EF4-FFF2-40B4-BE49-F238E27FC236}">
                  <a16:creationId xmlns:a16="http://schemas.microsoft.com/office/drawing/2014/main" id="{9D45CD08-198B-06B2-295C-2B98AD8BB8DE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98" name="Group 897">
            <a:extLst>
              <a:ext uri="{FF2B5EF4-FFF2-40B4-BE49-F238E27FC236}">
                <a16:creationId xmlns:a16="http://schemas.microsoft.com/office/drawing/2014/main" id="{9CB0D007-F221-1D8F-C0FB-BAA55369F629}"/>
              </a:ext>
            </a:extLst>
          </p:cNvPr>
          <p:cNvGrpSpPr>
            <a:grpSpLocks/>
          </p:cNvGrpSpPr>
          <p:nvPr/>
        </p:nvGrpSpPr>
        <p:grpSpPr bwMode="auto">
          <a:xfrm rot="21385319" flipH="1">
            <a:off x="6635208" y="5189864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899" name="Freeform 211">
              <a:extLst>
                <a:ext uri="{FF2B5EF4-FFF2-40B4-BE49-F238E27FC236}">
                  <a16:creationId xmlns:a16="http://schemas.microsoft.com/office/drawing/2014/main" id="{5AE82898-5059-72FD-63FC-0104DBDED99D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0" name="Freeform 212">
              <a:extLst>
                <a:ext uri="{FF2B5EF4-FFF2-40B4-BE49-F238E27FC236}">
                  <a16:creationId xmlns:a16="http://schemas.microsoft.com/office/drawing/2014/main" id="{702A0B1D-EDDC-C6AC-FA8F-873E382CB805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1" name="Freeform 213">
              <a:extLst>
                <a:ext uri="{FF2B5EF4-FFF2-40B4-BE49-F238E27FC236}">
                  <a16:creationId xmlns:a16="http://schemas.microsoft.com/office/drawing/2014/main" id="{F52161E3-F45C-DB57-0DBE-9EC4885EBD9A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2" name="Freeform 214">
              <a:extLst>
                <a:ext uri="{FF2B5EF4-FFF2-40B4-BE49-F238E27FC236}">
                  <a16:creationId xmlns:a16="http://schemas.microsoft.com/office/drawing/2014/main" id="{3D89EA5F-9973-86F6-5A8F-C8CDF745D413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3" name="Freeform 215">
              <a:extLst>
                <a:ext uri="{FF2B5EF4-FFF2-40B4-BE49-F238E27FC236}">
                  <a16:creationId xmlns:a16="http://schemas.microsoft.com/office/drawing/2014/main" id="{8948E997-99F7-1BE6-B1AD-F166B31A4142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85" name="Group 1384">
            <a:extLst>
              <a:ext uri="{FF2B5EF4-FFF2-40B4-BE49-F238E27FC236}">
                <a16:creationId xmlns:a16="http://schemas.microsoft.com/office/drawing/2014/main" id="{363A2CF8-8607-7AB6-23C3-EDAD1E0DB204}"/>
              </a:ext>
            </a:extLst>
          </p:cNvPr>
          <p:cNvGrpSpPr/>
          <p:nvPr/>
        </p:nvGrpSpPr>
        <p:grpSpPr>
          <a:xfrm>
            <a:off x="5943600" y="4191000"/>
            <a:ext cx="293344" cy="70338"/>
            <a:chOff x="3429000" y="7010400"/>
            <a:chExt cx="304800" cy="76200"/>
          </a:xfrm>
        </p:grpSpPr>
        <p:sp>
          <p:nvSpPr>
            <p:cNvPr id="1386" name="Rectangle 1385">
              <a:extLst>
                <a:ext uri="{FF2B5EF4-FFF2-40B4-BE49-F238E27FC236}">
                  <a16:creationId xmlns:a16="http://schemas.microsoft.com/office/drawing/2014/main" id="{9E45C227-40B7-C0ED-81F2-9DD23EA7203E}"/>
                </a:ext>
              </a:extLst>
            </p:cNvPr>
            <p:cNvSpPr/>
            <p:nvPr/>
          </p:nvSpPr>
          <p:spPr>
            <a:xfrm>
              <a:off x="3429000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387" name="Rectangle 1386">
              <a:extLst>
                <a:ext uri="{FF2B5EF4-FFF2-40B4-BE49-F238E27FC236}">
                  <a16:creationId xmlns:a16="http://schemas.microsoft.com/office/drawing/2014/main" id="{101B60AB-59C2-79EA-4A51-EBC590A15684}"/>
                </a:ext>
              </a:extLst>
            </p:cNvPr>
            <p:cNvSpPr/>
            <p:nvPr/>
          </p:nvSpPr>
          <p:spPr>
            <a:xfrm>
              <a:off x="3534854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388" name="Rectangle 1387">
              <a:extLst>
                <a:ext uri="{FF2B5EF4-FFF2-40B4-BE49-F238E27FC236}">
                  <a16:creationId xmlns:a16="http://schemas.microsoft.com/office/drawing/2014/main" id="{309F6568-4A5B-7C8C-CDE9-34BD3818B438}"/>
                </a:ext>
              </a:extLst>
            </p:cNvPr>
            <p:cNvSpPr/>
            <p:nvPr/>
          </p:nvSpPr>
          <p:spPr>
            <a:xfrm>
              <a:off x="3640708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1389" name="Group 1388">
            <a:extLst>
              <a:ext uri="{FF2B5EF4-FFF2-40B4-BE49-F238E27FC236}">
                <a16:creationId xmlns:a16="http://schemas.microsoft.com/office/drawing/2014/main" id="{3D0C02B8-8663-7D6F-63CD-7C3941A02421}"/>
              </a:ext>
            </a:extLst>
          </p:cNvPr>
          <p:cNvGrpSpPr/>
          <p:nvPr/>
        </p:nvGrpSpPr>
        <p:grpSpPr>
          <a:xfrm rot="5400000">
            <a:off x="8702297" y="6004303"/>
            <a:ext cx="293344" cy="70338"/>
            <a:chOff x="3429000" y="7010400"/>
            <a:chExt cx="304800" cy="76200"/>
          </a:xfrm>
        </p:grpSpPr>
        <p:sp>
          <p:nvSpPr>
            <p:cNvPr id="1390" name="Rectangle 1389">
              <a:extLst>
                <a:ext uri="{FF2B5EF4-FFF2-40B4-BE49-F238E27FC236}">
                  <a16:creationId xmlns:a16="http://schemas.microsoft.com/office/drawing/2014/main" id="{798D8815-F52D-4715-4045-04D0636D3763}"/>
                </a:ext>
              </a:extLst>
            </p:cNvPr>
            <p:cNvSpPr/>
            <p:nvPr/>
          </p:nvSpPr>
          <p:spPr>
            <a:xfrm>
              <a:off x="3429000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8A5F69E4-EBDA-D1E4-0B98-F61142327C60}"/>
                </a:ext>
              </a:extLst>
            </p:cNvPr>
            <p:cNvSpPr/>
            <p:nvPr/>
          </p:nvSpPr>
          <p:spPr>
            <a:xfrm>
              <a:off x="3534854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392" name="Rectangle 1391">
              <a:extLst>
                <a:ext uri="{FF2B5EF4-FFF2-40B4-BE49-F238E27FC236}">
                  <a16:creationId xmlns:a16="http://schemas.microsoft.com/office/drawing/2014/main" id="{24FD59C4-3188-FEDC-D5F8-92F610F53ECA}"/>
                </a:ext>
              </a:extLst>
            </p:cNvPr>
            <p:cNvSpPr/>
            <p:nvPr/>
          </p:nvSpPr>
          <p:spPr>
            <a:xfrm>
              <a:off x="3640708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1488" name="Group 1487">
            <a:extLst>
              <a:ext uri="{FF2B5EF4-FFF2-40B4-BE49-F238E27FC236}">
                <a16:creationId xmlns:a16="http://schemas.microsoft.com/office/drawing/2014/main" id="{DA0B6B22-2594-9E99-5DA4-CAA211C1D4BC}"/>
              </a:ext>
            </a:extLst>
          </p:cNvPr>
          <p:cNvGrpSpPr/>
          <p:nvPr/>
        </p:nvGrpSpPr>
        <p:grpSpPr>
          <a:xfrm rot="5400000">
            <a:off x="8702297" y="5178803"/>
            <a:ext cx="293344" cy="70338"/>
            <a:chOff x="3429000" y="7010400"/>
            <a:chExt cx="304800" cy="76200"/>
          </a:xfrm>
        </p:grpSpPr>
        <p:sp>
          <p:nvSpPr>
            <p:cNvPr id="1489" name="Rectangle 1488">
              <a:extLst>
                <a:ext uri="{FF2B5EF4-FFF2-40B4-BE49-F238E27FC236}">
                  <a16:creationId xmlns:a16="http://schemas.microsoft.com/office/drawing/2014/main" id="{B4B8149C-67F1-2131-B2B8-BD3642A8421E}"/>
                </a:ext>
              </a:extLst>
            </p:cNvPr>
            <p:cNvSpPr/>
            <p:nvPr/>
          </p:nvSpPr>
          <p:spPr>
            <a:xfrm>
              <a:off x="3429000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490" name="Rectangle 1489">
              <a:extLst>
                <a:ext uri="{FF2B5EF4-FFF2-40B4-BE49-F238E27FC236}">
                  <a16:creationId xmlns:a16="http://schemas.microsoft.com/office/drawing/2014/main" id="{B96E2D45-2ABD-83AB-F4A3-48B313D27625}"/>
                </a:ext>
              </a:extLst>
            </p:cNvPr>
            <p:cNvSpPr/>
            <p:nvPr/>
          </p:nvSpPr>
          <p:spPr>
            <a:xfrm>
              <a:off x="3534854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491" name="Rectangle 1490">
              <a:extLst>
                <a:ext uri="{FF2B5EF4-FFF2-40B4-BE49-F238E27FC236}">
                  <a16:creationId xmlns:a16="http://schemas.microsoft.com/office/drawing/2014/main" id="{451DB922-78D5-6014-3FFF-D411BD566D60}"/>
                </a:ext>
              </a:extLst>
            </p:cNvPr>
            <p:cNvSpPr/>
            <p:nvPr/>
          </p:nvSpPr>
          <p:spPr>
            <a:xfrm>
              <a:off x="3640708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1492" name="Group 1491">
            <a:extLst>
              <a:ext uri="{FF2B5EF4-FFF2-40B4-BE49-F238E27FC236}">
                <a16:creationId xmlns:a16="http://schemas.microsoft.com/office/drawing/2014/main" id="{3F82A3FB-AE34-2F86-189B-A580820FE336}"/>
              </a:ext>
            </a:extLst>
          </p:cNvPr>
          <p:cNvGrpSpPr/>
          <p:nvPr/>
        </p:nvGrpSpPr>
        <p:grpSpPr>
          <a:xfrm rot="5400000">
            <a:off x="8702297" y="5521703"/>
            <a:ext cx="293344" cy="70338"/>
            <a:chOff x="3429000" y="7010400"/>
            <a:chExt cx="304800" cy="76200"/>
          </a:xfrm>
        </p:grpSpPr>
        <p:sp>
          <p:nvSpPr>
            <p:cNvPr id="1493" name="Rectangle 1492">
              <a:extLst>
                <a:ext uri="{FF2B5EF4-FFF2-40B4-BE49-F238E27FC236}">
                  <a16:creationId xmlns:a16="http://schemas.microsoft.com/office/drawing/2014/main" id="{085FF54D-3D75-CC24-2DC0-2C6D64120259}"/>
                </a:ext>
              </a:extLst>
            </p:cNvPr>
            <p:cNvSpPr/>
            <p:nvPr/>
          </p:nvSpPr>
          <p:spPr>
            <a:xfrm>
              <a:off x="3429000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494" name="Rectangle 1493">
              <a:extLst>
                <a:ext uri="{FF2B5EF4-FFF2-40B4-BE49-F238E27FC236}">
                  <a16:creationId xmlns:a16="http://schemas.microsoft.com/office/drawing/2014/main" id="{18DD11E1-9E0D-6F70-EF02-D87E05A05AC2}"/>
                </a:ext>
              </a:extLst>
            </p:cNvPr>
            <p:cNvSpPr/>
            <p:nvPr/>
          </p:nvSpPr>
          <p:spPr>
            <a:xfrm>
              <a:off x="3534854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495" name="Rectangle 1494">
              <a:extLst>
                <a:ext uri="{FF2B5EF4-FFF2-40B4-BE49-F238E27FC236}">
                  <a16:creationId xmlns:a16="http://schemas.microsoft.com/office/drawing/2014/main" id="{3B8D3F18-B110-E809-73A6-C66624FD65F1}"/>
                </a:ext>
              </a:extLst>
            </p:cNvPr>
            <p:cNvSpPr/>
            <p:nvPr/>
          </p:nvSpPr>
          <p:spPr>
            <a:xfrm>
              <a:off x="3640708" y="7010400"/>
              <a:ext cx="93092" cy="76200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1510" name="Group 1509">
            <a:extLst>
              <a:ext uri="{FF2B5EF4-FFF2-40B4-BE49-F238E27FC236}">
                <a16:creationId xmlns:a16="http://schemas.microsoft.com/office/drawing/2014/main" id="{3C25F1B3-ABAD-63DA-4511-CF49CF3C675A}"/>
              </a:ext>
            </a:extLst>
          </p:cNvPr>
          <p:cNvGrpSpPr/>
          <p:nvPr/>
        </p:nvGrpSpPr>
        <p:grpSpPr>
          <a:xfrm rot="10800000">
            <a:off x="1623568" y="3556000"/>
            <a:ext cx="758952" cy="423553"/>
            <a:chOff x="809500" y="3581400"/>
            <a:chExt cx="758952" cy="423553"/>
          </a:xfrm>
        </p:grpSpPr>
        <p:sp>
          <p:nvSpPr>
            <p:cNvPr id="1511" name="Arrow: Pentagon 1510">
              <a:extLst>
                <a:ext uri="{FF2B5EF4-FFF2-40B4-BE49-F238E27FC236}">
                  <a16:creationId xmlns:a16="http://schemas.microsoft.com/office/drawing/2014/main" id="{BCD090BB-09C0-26ED-BDD1-7210C326322A}"/>
                </a:ext>
              </a:extLst>
            </p:cNvPr>
            <p:cNvSpPr/>
            <p:nvPr/>
          </p:nvSpPr>
          <p:spPr>
            <a:xfrm rot="16200000">
              <a:off x="1128610" y="3476211"/>
              <a:ext cx="120732" cy="758952"/>
            </a:xfrm>
            <a:prstGeom prst="homePlate">
              <a:avLst>
                <a:gd name="adj" fmla="val 0"/>
              </a:avLst>
            </a:prstGeom>
            <a:solidFill>
              <a:srgbClr val="00B050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2" name="Arrow: Pentagon 1511">
              <a:extLst>
                <a:ext uri="{FF2B5EF4-FFF2-40B4-BE49-F238E27FC236}">
                  <a16:creationId xmlns:a16="http://schemas.microsoft.com/office/drawing/2014/main" id="{B6B913E3-B948-BE17-800F-CED91AEA15E8}"/>
                </a:ext>
              </a:extLst>
            </p:cNvPr>
            <p:cNvSpPr/>
            <p:nvPr/>
          </p:nvSpPr>
          <p:spPr>
            <a:xfrm rot="10800000">
              <a:off x="838200" y="35814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3" name="Arrow: Pentagon 1512">
              <a:extLst>
                <a:ext uri="{FF2B5EF4-FFF2-40B4-BE49-F238E27FC236}">
                  <a16:creationId xmlns:a16="http://schemas.microsoft.com/office/drawing/2014/main" id="{60C72EA3-CD3F-0443-F1A0-1F9665B301B8}"/>
                </a:ext>
              </a:extLst>
            </p:cNvPr>
            <p:cNvSpPr/>
            <p:nvPr/>
          </p:nvSpPr>
          <p:spPr>
            <a:xfrm rot="10800000">
              <a:off x="838200" y="3810000"/>
              <a:ext cx="99951" cy="194953"/>
            </a:xfrm>
            <a:prstGeom prst="homePlate">
              <a:avLst>
                <a:gd name="adj" fmla="val 0"/>
              </a:avLst>
            </a:prstGeom>
            <a:solidFill>
              <a:srgbClr val="2583D9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22" name="Arrow: Pentagon 1521">
            <a:extLst>
              <a:ext uri="{FF2B5EF4-FFF2-40B4-BE49-F238E27FC236}">
                <a16:creationId xmlns:a16="http://schemas.microsoft.com/office/drawing/2014/main" id="{B7082C71-745D-8E1C-7445-0D4D706910B4}"/>
              </a:ext>
            </a:extLst>
          </p:cNvPr>
          <p:cNvSpPr/>
          <p:nvPr/>
        </p:nvSpPr>
        <p:spPr>
          <a:xfrm rot="5400000" flipV="1">
            <a:off x="838224" y="3192779"/>
            <a:ext cx="1737360" cy="152402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8" name="Rectangle 1557">
            <a:extLst>
              <a:ext uri="{FF2B5EF4-FFF2-40B4-BE49-F238E27FC236}">
                <a16:creationId xmlns:a16="http://schemas.microsoft.com/office/drawing/2014/main" id="{86284C6E-237C-4E4C-931B-19F10147ADA6}"/>
              </a:ext>
            </a:extLst>
          </p:cNvPr>
          <p:cNvSpPr/>
          <p:nvPr/>
        </p:nvSpPr>
        <p:spPr>
          <a:xfrm rot="5400000">
            <a:off x="4797071" y="3299180"/>
            <a:ext cx="569033" cy="4095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1" name="Rectangle 1500">
            <a:extLst>
              <a:ext uri="{FF2B5EF4-FFF2-40B4-BE49-F238E27FC236}">
                <a16:creationId xmlns:a16="http://schemas.microsoft.com/office/drawing/2014/main" id="{7E3AFC45-A6F1-157D-AB64-A182443E7AE3}"/>
              </a:ext>
            </a:extLst>
          </p:cNvPr>
          <p:cNvSpPr/>
          <p:nvPr/>
        </p:nvSpPr>
        <p:spPr>
          <a:xfrm>
            <a:off x="4220564" y="3574022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C0C0C0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Mat’l auto loading</a:t>
            </a:r>
          </a:p>
        </p:txBody>
      </p:sp>
      <p:grpSp>
        <p:nvGrpSpPr>
          <p:cNvPr id="1559" name="Group 1558">
            <a:extLst>
              <a:ext uri="{FF2B5EF4-FFF2-40B4-BE49-F238E27FC236}">
                <a16:creationId xmlns:a16="http://schemas.microsoft.com/office/drawing/2014/main" id="{16C0D9BB-F5E5-3750-C4A1-1951C9D156D5}"/>
              </a:ext>
            </a:extLst>
          </p:cNvPr>
          <p:cNvGrpSpPr/>
          <p:nvPr/>
        </p:nvGrpSpPr>
        <p:grpSpPr>
          <a:xfrm>
            <a:off x="9229725" y="4267200"/>
            <a:ext cx="329610" cy="434133"/>
            <a:chOff x="2402957" y="5169230"/>
            <a:chExt cx="329610" cy="434133"/>
          </a:xfrm>
        </p:grpSpPr>
        <p:sp>
          <p:nvSpPr>
            <p:cNvPr id="1560" name="Rectangle 1559">
              <a:extLst>
                <a:ext uri="{FF2B5EF4-FFF2-40B4-BE49-F238E27FC236}">
                  <a16:creationId xmlns:a16="http://schemas.microsoft.com/office/drawing/2014/main" id="{AF25C20E-6C40-1E09-C375-C1478ABD9FF0}"/>
                </a:ext>
              </a:extLst>
            </p:cNvPr>
            <p:cNvSpPr/>
            <p:nvPr/>
          </p:nvSpPr>
          <p:spPr>
            <a:xfrm rot="5400000">
              <a:off x="2350695" y="5221492"/>
              <a:ext cx="434133" cy="3296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1" name="Group 1560">
              <a:extLst>
                <a:ext uri="{FF2B5EF4-FFF2-40B4-BE49-F238E27FC236}">
                  <a16:creationId xmlns:a16="http://schemas.microsoft.com/office/drawing/2014/main" id="{B79BD47E-CBD8-4DC6-3579-601779DFC6B0}"/>
                </a:ext>
              </a:extLst>
            </p:cNvPr>
            <p:cNvGrpSpPr/>
            <p:nvPr/>
          </p:nvGrpSpPr>
          <p:grpSpPr>
            <a:xfrm>
              <a:off x="2433885" y="5203682"/>
              <a:ext cx="256153" cy="363068"/>
              <a:chOff x="2433885" y="5203682"/>
              <a:chExt cx="256153" cy="363068"/>
            </a:xfrm>
          </p:grpSpPr>
          <p:grpSp>
            <p:nvGrpSpPr>
              <p:cNvPr id="1562" name="Group 1561">
                <a:extLst>
                  <a:ext uri="{FF2B5EF4-FFF2-40B4-BE49-F238E27FC236}">
                    <a16:creationId xmlns:a16="http://schemas.microsoft.com/office/drawing/2014/main" id="{7F04AD66-0CE1-C402-34E4-36F303FA6E49}"/>
                  </a:ext>
                </a:extLst>
              </p:cNvPr>
              <p:cNvGrpSpPr/>
              <p:nvPr/>
            </p:nvGrpSpPr>
            <p:grpSpPr>
              <a:xfrm rot="10800000">
                <a:off x="2433885" y="5203682"/>
                <a:ext cx="256153" cy="75990"/>
                <a:chOff x="1862622" y="3937713"/>
                <a:chExt cx="197953" cy="62787"/>
              </a:xfrm>
            </p:grpSpPr>
            <p:sp>
              <p:nvSpPr>
                <p:cNvPr id="1578" name="Rectangle 1577">
                  <a:extLst>
                    <a:ext uri="{FF2B5EF4-FFF2-40B4-BE49-F238E27FC236}">
                      <a16:creationId xmlns:a16="http://schemas.microsoft.com/office/drawing/2014/main" id="{0FAD22B9-68AB-1593-F4EC-806FAC0C6CCA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9" name="Rectangle 1578">
                  <a:extLst>
                    <a:ext uri="{FF2B5EF4-FFF2-40B4-BE49-F238E27FC236}">
                      <a16:creationId xmlns:a16="http://schemas.microsoft.com/office/drawing/2014/main" id="{6D88889F-074B-3328-0B90-AB1ACF1ABCBA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0" name="Rectangle 1579">
                  <a:extLst>
                    <a:ext uri="{FF2B5EF4-FFF2-40B4-BE49-F238E27FC236}">
                      <a16:creationId xmlns:a16="http://schemas.microsoft.com/office/drawing/2014/main" id="{63BE6280-1716-A66B-EEBF-58EFD9953893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1" name="Rectangle 1580">
                  <a:extLst>
                    <a:ext uri="{FF2B5EF4-FFF2-40B4-BE49-F238E27FC236}">
                      <a16:creationId xmlns:a16="http://schemas.microsoft.com/office/drawing/2014/main" id="{C4155C67-7B18-6FF3-0E8E-937632A54CD9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63" name="Group 1562">
                <a:extLst>
                  <a:ext uri="{FF2B5EF4-FFF2-40B4-BE49-F238E27FC236}">
                    <a16:creationId xmlns:a16="http://schemas.microsoft.com/office/drawing/2014/main" id="{7436FB45-D19B-600C-F088-2031CA4EA822}"/>
                  </a:ext>
                </a:extLst>
              </p:cNvPr>
              <p:cNvGrpSpPr/>
              <p:nvPr/>
            </p:nvGrpSpPr>
            <p:grpSpPr>
              <a:xfrm rot="10800000">
                <a:off x="2433885" y="5299375"/>
                <a:ext cx="256153" cy="75990"/>
                <a:chOff x="1862622" y="3937713"/>
                <a:chExt cx="197953" cy="62787"/>
              </a:xfrm>
            </p:grpSpPr>
            <p:sp>
              <p:nvSpPr>
                <p:cNvPr id="1574" name="Rectangle 1573">
                  <a:extLst>
                    <a:ext uri="{FF2B5EF4-FFF2-40B4-BE49-F238E27FC236}">
                      <a16:creationId xmlns:a16="http://schemas.microsoft.com/office/drawing/2014/main" id="{F67B5ECF-C35F-62CF-FAA8-83CA34103A97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5" name="Rectangle 1574">
                  <a:extLst>
                    <a:ext uri="{FF2B5EF4-FFF2-40B4-BE49-F238E27FC236}">
                      <a16:creationId xmlns:a16="http://schemas.microsoft.com/office/drawing/2014/main" id="{39956E16-D712-D6B4-76AE-490AFAD82DCD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6" name="Rectangle 1575">
                  <a:extLst>
                    <a:ext uri="{FF2B5EF4-FFF2-40B4-BE49-F238E27FC236}">
                      <a16:creationId xmlns:a16="http://schemas.microsoft.com/office/drawing/2014/main" id="{0F1123BA-8F0A-E3A9-385F-CB06CD2C4B84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7" name="Rectangle 1576">
                  <a:extLst>
                    <a:ext uri="{FF2B5EF4-FFF2-40B4-BE49-F238E27FC236}">
                      <a16:creationId xmlns:a16="http://schemas.microsoft.com/office/drawing/2014/main" id="{92B479A3-57A7-7595-B0EF-E657C687F272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64" name="Group 1563">
                <a:extLst>
                  <a:ext uri="{FF2B5EF4-FFF2-40B4-BE49-F238E27FC236}">
                    <a16:creationId xmlns:a16="http://schemas.microsoft.com/office/drawing/2014/main" id="{2872CDA5-AB60-D34D-3F35-1D92C7C94946}"/>
                  </a:ext>
                </a:extLst>
              </p:cNvPr>
              <p:cNvGrpSpPr/>
              <p:nvPr/>
            </p:nvGrpSpPr>
            <p:grpSpPr>
              <a:xfrm rot="10800000">
                <a:off x="2433885" y="5395067"/>
                <a:ext cx="256153" cy="75990"/>
                <a:chOff x="1862622" y="3937713"/>
                <a:chExt cx="197953" cy="62787"/>
              </a:xfrm>
            </p:grpSpPr>
            <p:sp>
              <p:nvSpPr>
                <p:cNvPr id="1570" name="Rectangle 1569">
                  <a:extLst>
                    <a:ext uri="{FF2B5EF4-FFF2-40B4-BE49-F238E27FC236}">
                      <a16:creationId xmlns:a16="http://schemas.microsoft.com/office/drawing/2014/main" id="{8318D407-2218-205C-B5A5-338347F162A2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1" name="Rectangle 1570">
                  <a:extLst>
                    <a:ext uri="{FF2B5EF4-FFF2-40B4-BE49-F238E27FC236}">
                      <a16:creationId xmlns:a16="http://schemas.microsoft.com/office/drawing/2014/main" id="{EF3D231E-DF4E-7FB3-D82C-2416FB8D2C9F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2" name="Rectangle 1571">
                  <a:extLst>
                    <a:ext uri="{FF2B5EF4-FFF2-40B4-BE49-F238E27FC236}">
                      <a16:creationId xmlns:a16="http://schemas.microsoft.com/office/drawing/2014/main" id="{758641B5-2652-980B-D328-FB7821F1326B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3" name="Rectangle 1572">
                  <a:extLst>
                    <a:ext uri="{FF2B5EF4-FFF2-40B4-BE49-F238E27FC236}">
                      <a16:creationId xmlns:a16="http://schemas.microsoft.com/office/drawing/2014/main" id="{CDDDE9F0-0854-F7DF-4B4A-CE952AE22272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65" name="Group 1564">
                <a:extLst>
                  <a:ext uri="{FF2B5EF4-FFF2-40B4-BE49-F238E27FC236}">
                    <a16:creationId xmlns:a16="http://schemas.microsoft.com/office/drawing/2014/main" id="{2BB9D64F-F496-4142-A81F-179E22919DD4}"/>
                  </a:ext>
                </a:extLst>
              </p:cNvPr>
              <p:cNvGrpSpPr/>
              <p:nvPr/>
            </p:nvGrpSpPr>
            <p:grpSpPr>
              <a:xfrm rot="10800000">
                <a:off x="2433885" y="5490760"/>
                <a:ext cx="256153" cy="75990"/>
                <a:chOff x="1862622" y="3937713"/>
                <a:chExt cx="197953" cy="62787"/>
              </a:xfrm>
            </p:grpSpPr>
            <p:sp>
              <p:nvSpPr>
                <p:cNvPr id="1566" name="Rectangle 1565">
                  <a:extLst>
                    <a:ext uri="{FF2B5EF4-FFF2-40B4-BE49-F238E27FC236}">
                      <a16:creationId xmlns:a16="http://schemas.microsoft.com/office/drawing/2014/main" id="{C0811D42-4A4A-90E3-DB2E-3002A6E51A07}"/>
                    </a:ext>
                  </a:extLst>
                </p:cNvPr>
                <p:cNvSpPr/>
                <p:nvPr/>
              </p:nvSpPr>
              <p:spPr>
                <a:xfrm>
                  <a:off x="1862622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7" name="Rectangle 1566">
                  <a:extLst>
                    <a:ext uri="{FF2B5EF4-FFF2-40B4-BE49-F238E27FC236}">
                      <a16:creationId xmlns:a16="http://schemas.microsoft.com/office/drawing/2014/main" id="{15BE45CF-E9A1-6F46-B576-9628746ACCFC}"/>
                    </a:ext>
                  </a:extLst>
                </p:cNvPr>
                <p:cNvSpPr/>
                <p:nvPr/>
              </p:nvSpPr>
              <p:spPr>
                <a:xfrm>
                  <a:off x="19165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8" name="Rectangle 1567">
                  <a:extLst>
                    <a:ext uri="{FF2B5EF4-FFF2-40B4-BE49-F238E27FC236}">
                      <a16:creationId xmlns:a16="http://schemas.microsoft.com/office/drawing/2014/main" id="{D318F43C-562B-0BC8-E7F9-13541A594EEF}"/>
                    </a:ext>
                  </a:extLst>
                </p:cNvPr>
                <p:cNvSpPr/>
                <p:nvPr/>
              </p:nvSpPr>
              <p:spPr>
                <a:xfrm>
                  <a:off x="196104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9" name="Rectangle 1568">
                  <a:extLst>
                    <a:ext uri="{FF2B5EF4-FFF2-40B4-BE49-F238E27FC236}">
                      <a16:creationId xmlns:a16="http://schemas.microsoft.com/office/drawing/2014/main" id="{A91D2DB6-1D1C-50CD-725E-42D4577BE0C9}"/>
                    </a:ext>
                  </a:extLst>
                </p:cNvPr>
                <p:cNvSpPr/>
                <p:nvPr/>
              </p:nvSpPr>
              <p:spPr>
                <a:xfrm>
                  <a:off x="2005497" y="3937713"/>
                  <a:ext cx="55078" cy="62787"/>
                </a:xfrm>
                <a:prstGeom prst="rect">
                  <a:avLst/>
                </a:prstGeom>
                <a:solidFill>
                  <a:srgbClr val="92D050">
                    <a:alpha val="96000"/>
                  </a:srgb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28B6D6-4542-FF7F-E5AF-8071A36B05D3}"/>
              </a:ext>
            </a:extLst>
          </p:cNvPr>
          <p:cNvSpPr txBox="1"/>
          <p:nvPr/>
        </p:nvSpPr>
        <p:spPr>
          <a:xfrm>
            <a:off x="-196501" y="91279"/>
            <a:ext cx="662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【 Ideal </a:t>
            </a:r>
            <a:r>
              <a:rPr kumimoji="1" lang="en-US" sz="20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of MFG2 </a:t>
            </a: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Full Automation Combine Cell】 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EAB28C5-60B7-48A0-6546-721926ED2305}"/>
              </a:ext>
            </a:extLst>
          </p:cNvPr>
          <p:cNvGrpSpPr/>
          <p:nvPr/>
        </p:nvGrpSpPr>
        <p:grpSpPr>
          <a:xfrm>
            <a:off x="389845" y="2372666"/>
            <a:ext cx="1086614" cy="226576"/>
            <a:chOff x="385962" y="2612911"/>
            <a:chExt cx="1086614" cy="22657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D96CE9E-9D6D-15E2-3D8D-25D56E5E0608}"/>
                </a:ext>
              </a:extLst>
            </p:cNvPr>
            <p:cNvSpPr/>
            <p:nvPr/>
          </p:nvSpPr>
          <p:spPr>
            <a:xfrm>
              <a:off x="385962" y="2612911"/>
              <a:ext cx="1086614" cy="221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9FB1315-C3F7-154F-5078-5B1624F16D6C}"/>
                </a:ext>
              </a:extLst>
            </p:cNvPr>
            <p:cNvCxnSpPr>
              <a:stCxn id="86" idx="0"/>
              <a:endCxn id="86" idx="2"/>
            </p:cNvCxnSpPr>
            <p:nvPr/>
          </p:nvCxnSpPr>
          <p:spPr>
            <a:xfrm>
              <a:off x="929269" y="2612911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D6B868B-E140-B022-82B0-E763110A9CFA}"/>
                </a:ext>
              </a:extLst>
            </p:cNvPr>
            <p:cNvGrpSpPr/>
            <p:nvPr/>
          </p:nvGrpSpPr>
          <p:grpSpPr>
            <a:xfrm>
              <a:off x="665798" y="2685398"/>
              <a:ext cx="259178" cy="73879"/>
              <a:chOff x="692558" y="2685398"/>
              <a:chExt cx="259178" cy="73879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F218B6A-2E7E-33A1-5BC0-A94C07E33CB8}"/>
                  </a:ext>
                </a:extLst>
              </p:cNvPr>
              <p:cNvSpPr/>
              <p:nvPr/>
            </p:nvSpPr>
            <p:spPr>
              <a:xfrm>
                <a:off x="692558" y="2686760"/>
                <a:ext cx="216309" cy="698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row: Pentagon 93">
                <a:extLst>
                  <a:ext uri="{FF2B5EF4-FFF2-40B4-BE49-F238E27FC236}">
                    <a16:creationId xmlns:a16="http://schemas.microsoft.com/office/drawing/2014/main" id="{CE1E4721-3DC0-2A17-00EE-DBE90324718F}"/>
                  </a:ext>
                </a:extLst>
              </p:cNvPr>
              <p:cNvSpPr/>
              <p:nvPr/>
            </p:nvSpPr>
            <p:spPr>
              <a:xfrm>
                <a:off x="906017" y="2685398"/>
                <a:ext cx="45719" cy="73879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608D5B5-AEE9-F016-FA2C-04BFE4D163D1}"/>
                </a:ext>
              </a:extLst>
            </p:cNvPr>
            <p:cNvSpPr/>
            <p:nvPr/>
          </p:nvSpPr>
          <p:spPr>
            <a:xfrm>
              <a:off x="605243" y="2657677"/>
              <a:ext cx="123546" cy="12354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03501CC-2DD7-EFE9-B21E-5FC559D12804}"/>
                </a:ext>
              </a:extLst>
            </p:cNvPr>
            <p:cNvCxnSpPr/>
            <p:nvPr/>
          </p:nvCxnSpPr>
          <p:spPr>
            <a:xfrm>
              <a:off x="959327" y="2618219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300DBEE-E553-5151-7C0D-AD8CFC682036}"/>
              </a:ext>
            </a:extLst>
          </p:cNvPr>
          <p:cNvSpPr txBox="1"/>
          <p:nvPr/>
        </p:nvSpPr>
        <p:spPr>
          <a:xfrm>
            <a:off x="1011522" y="2383898"/>
            <a:ext cx="4969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68J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D4DCA18-4AA7-E422-90C4-2896196C9211}"/>
              </a:ext>
            </a:extLst>
          </p:cNvPr>
          <p:cNvGrpSpPr/>
          <p:nvPr/>
        </p:nvGrpSpPr>
        <p:grpSpPr>
          <a:xfrm>
            <a:off x="375203" y="3440050"/>
            <a:ext cx="1086614" cy="226576"/>
            <a:chOff x="385962" y="2612911"/>
            <a:chExt cx="1086614" cy="22657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17AC8C1-382C-0C36-1235-5801E20185D9}"/>
                </a:ext>
              </a:extLst>
            </p:cNvPr>
            <p:cNvSpPr/>
            <p:nvPr/>
          </p:nvSpPr>
          <p:spPr>
            <a:xfrm>
              <a:off x="385962" y="2612911"/>
              <a:ext cx="1086614" cy="221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41860C8-31DC-94D5-09B4-C01B7C9E3D89}"/>
                </a:ext>
              </a:extLst>
            </p:cNvPr>
            <p:cNvCxnSpPr>
              <a:stCxn id="130" idx="0"/>
              <a:endCxn id="130" idx="2"/>
            </p:cNvCxnSpPr>
            <p:nvPr/>
          </p:nvCxnSpPr>
          <p:spPr>
            <a:xfrm>
              <a:off x="929269" y="2612911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8F360ED-4623-985D-2622-24C0DC380E8A}"/>
                </a:ext>
              </a:extLst>
            </p:cNvPr>
            <p:cNvGrpSpPr/>
            <p:nvPr/>
          </p:nvGrpSpPr>
          <p:grpSpPr>
            <a:xfrm>
              <a:off x="665798" y="2685398"/>
              <a:ext cx="259178" cy="73879"/>
              <a:chOff x="692558" y="2685398"/>
              <a:chExt cx="259178" cy="73879"/>
            </a:xfrm>
          </p:grpSpPr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A661FFE0-2649-55CC-D8DF-7F9A3BDA9C46}"/>
                  </a:ext>
                </a:extLst>
              </p:cNvPr>
              <p:cNvSpPr/>
              <p:nvPr/>
            </p:nvSpPr>
            <p:spPr>
              <a:xfrm>
                <a:off x="692558" y="2686760"/>
                <a:ext cx="216309" cy="698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Arrow: Pentagon 343">
                <a:extLst>
                  <a:ext uri="{FF2B5EF4-FFF2-40B4-BE49-F238E27FC236}">
                    <a16:creationId xmlns:a16="http://schemas.microsoft.com/office/drawing/2014/main" id="{FC6D3395-2E1C-DA3D-836C-0A0B9F049A33}"/>
                  </a:ext>
                </a:extLst>
              </p:cNvPr>
              <p:cNvSpPr/>
              <p:nvPr/>
            </p:nvSpPr>
            <p:spPr>
              <a:xfrm>
                <a:off x="906017" y="2685398"/>
                <a:ext cx="45719" cy="73879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50D9FFA-6564-2036-01DE-13BB0D24CA07}"/>
                </a:ext>
              </a:extLst>
            </p:cNvPr>
            <p:cNvSpPr/>
            <p:nvPr/>
          </p:nvSpPr>
          <p:spPr>
            <a:xfrm>
              <a:off x="605243" y="2657677"/>
              <a:ext cx="123546" cy="12354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3182036-DD21-8893-CB35-EAB5E5573EB7}"/>
                </a:ext>
              </a:extLst>
            </p:cNvPr>
            <p:cNvCxnSpPr/>
            <p:nvPr/>
          </p:nvCxnSpPr>
          <p:spPr>
            <a:xfrm>
              <a:off x="959327" y="2618219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8915544-96DE-4109-C40E-5BB4F32FBA94}"/>
              </a:ext>
            </a:extLst>
          </p:cNvPr>
          <p:cNvSpPr txBox="1"/>
          <p:nvPr/>
        </p:nvSpPr>
        <p:spPr>
          <a:xfrm>
            <a:off x="989376" y="3435836"/>
            <a:ext cx="5079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J607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7795C9C-92A6-2DE1-D979-7F71C262D18A}"/>
              </a:ext>
            </a:extLst>
          </p:cNvPr>
          <p:cNvGrpSpPr/>
          <p:nvPr/>
        </p:nvGrpSpPr>
        <p:grpSpPr>
          <a:xfrm rot="10800000">
            <a:off x="376445" y="2906137"/>
            <a:ext cx="1086614" cy="226576"/>
            <a:chOff x="385962" y="2612911"/>
            <a:chExt cx="1086614" cy="226576"/>
          </a:xfrm>
        </p:grpSpPr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F084BE5E-12B3-24CD-C3BA-FD4B507F5D9E}"/>
                </a:ext>
              </a:extLst>
            </p:cNvPr>
            <p:cNvSpPr/>
            <p:nvPr/>
          </p:nvSpPr>
          <p:spPr>
            <a:xfrm>
              <a:off x="385962" y="2612911"/>
              <a:ext cx="1086614" cy="221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07F277A3-D33F-02A9-C54F-2B73DE4B595F}"/>
                </a:ext>
              </a:extLst>
            </p:cNvPr>
            <p:cNvCxnSpPr>
              <a:stCxn id="346" idx="0"/>
              <a:endCxn id="346" idx="2"/>
            </p:cNvCxnSpPr>
            <p:nvPr/>
          </p:nvCxnSpPr>
          <p:spPr>
            <a:xfrm>
              <a:off x="929269" y="2612911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2" name="Group 581">
              <a:extLst>
                <a:ext uri="{FF2B5EF4-FFF2-40B4-BE49-F238E27FC236}">
                  <a16:creationId xmlns:a16="http://schemas.microsoft.com/office/drawing/2014/main" id="{B04993F2-DAAB-99D2-07FB-A6071585AFC7}"/>
                </a:ext>
              </a:extLst>
            </p:cNvPr>
            <p:cNvGrpSpPr/>
            <p:nvPr/>
          </p:nvGrpSpPr>
          <p:grpSpPr>
            <a:xfrm>
              <a:off x="665798" y="2685398"/>
              <a:ext cx="259178" cy="73879"/>
              <a:chOff x="692558" y="2685398"/>
              <a:chExt cx="259178" cy="73879"/>
            </a:xfrm>
          </p:grpSpPr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64BDD52F-7E78-AEE4-95DB-DC6533597325}"/>
                  </a:ext>
                </a:extLst>
              </p:cNvPr>
              <p:cNvSpPr/>
              <p:nvPr/>
            </p:nvSpPr>
            <p:spPr>
              <a:xfrm>
                <a:off x="692558" y="2686760"/>
                <a:ext cx="216309" cy="698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Arrow: Pentagon 586">
                <a:extLst>
                  <a:ext uri="{FF2B5EF4-FFF2-40B4-BE49-F238E27FC236}">
                    <a16:creationId xmlns:a16="http://schemas.microsoft.com/office/drawing/2014/main" id="{440F9D5B-5495-6619-1BBF-0BFADE16EF3E}"/>
                  </a:ext>
                </a:extLst>
              </p:cNvPr>
              <p:cNvSpPr/>
              <p:nvPr/>
            </p:nvSpPr>
            <p:spPr>
              <a:xfrm>
                <a:off x="906017" y="2685398"/>
                <a:ext cx="45719" cy="73879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F91456E-C775-9B52-14F6-A77FAF724A46}"/>
                </a:ext>
              </a:extLst>
            </p:cNvPr>
            <p:cNvSpPr/>
            <p:nvPr/>
          </p:nvSpPr>
          <p:spPr>
            <a:xfrm>
              <a:off x="605243" y="2657677"/>
              <a:ext cx="123546" cy="12354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2F3B7DD1-C48D-C980-0242-3C0EE9468571}"/>
                </a:ext>
              </a:extLst>
            </p:cNvPr>
            <p:cNvCxnSpPr/>
            <p:nvPr/>
          </p:nvCxnSpPr>
          <p:spPr>
            <a:xfrm>
              <a:off x="959327" y="2618219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8B7B2AF-608D-1704-4995-756A630A6989}"/>
              </a:ext>
            </a:extLst>
          </p:cNvPr>
          <p:cNvSpPr txBox="1"/>
          <p:nvPr/>
        </p:nvSpPr>
        <p:spPr>
          <a:xfrm>
            <a:off x="374376" y="2922519"/>
            <a:ext cx="5135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J606</a:t>
            </a:r>
          </a:p>
        </p:txBody>
      </p: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01F91F7E-8726-988A-8CA7-24C309D96A5C}"/>
              </a:ext>
            </a:extLst>
          </p:cNvPr>
          <p:cNvGrpSpPr>
            <a:grpSpLocks/>
          </p:cNvGrpSpPr>
          <p:nvPr/>
        </p:nvGrpSpPr>
        <p:grpSpPr bwMode="auto">
          <a:xfrm rot="20311531" flipH="1">
            <a:off x="1225007" y="2811431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881" name="Freeform 211">
              <a:extLst>
                <a:ext uri="{FF2B5EF4-FFF2-40B4-BE49-F238E27FC236}">
                  <a16:creationId xmlns:a16="http://schemas.microsoft.com/office/drawing/2014/main" id="{41B8BCF4-AFAC-EBE2-B3BF-130296B49A1A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2" name="Freeform 212">
              <a:extLst>
                <a:ext uri="{FF2B5EF4-FFF2-40B4-BE49-F238E27FC236}">
                  <a16:creationId xmlns:a16="http://schemas.microsoft.com/office/drawing/2014/main" id="{EE4E5450-DD10-E44B-B81C-880A2F651AAD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3" name="Freeform 213">
              <a:extLst>
                <a:ext uri="{FF2B5EF4-FFF2-40B4-BE49-F238E27FC236}">
                  <a16:creationId xmlns:a16="http://schemas.microsoft.com/office/drawing/2014/main" id="{7F97F5CA-EFD2-A8E3-0B67-B5FE1D175532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4" name="Freeform 214">
              <a:extLst>
                <a:ext uri="{FF2B5EF4-FFF2-40B4-BE49-F238E27FC236}">
                  <a16:creationId xmlns:a16="http://schemas.microsoft.com/office/drawing/2014/main" id="{50E2C1E2-8666-7D28-3C30-65CB66D7ED84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5" name="Freeform 215">
              <a:extLst>
                <a:ext uri="{FF2B5EF4-FFF2-40B4-BE49-F238E27FC236}">
                  <a16:creationId xmlns:a16="http://schemas.microsoft.com/office/drawing/2014/main" id="{A654B4F7-376A-427E-AD67-27F4F1D5AC75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71D5B71D-F62D-B987-B37B-36DA4ECF13FC}"/>
              </a:ext>
            </a:extLst>
          </p:cNvPr>
          <p:cNvGrpSpPr/>
          <p:nvPr/>
        </p:nvGrpSpPr>
        <p:grpSpPr>
          <a:xfrm rot="10800000">
            <a:off x="270668" y="783783"/>
            <a:ext cx="1296421" cy="226576"/>
            <a:chOff x="176156" y="2612911"/>
            <a:chExt cx="1296421" cy="22657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B41EFCE6-5962-7240-8498-E3FD72119E56}"/>
                </a:ext>
              </a:extLst>
            </p:cNvPr>
            <p:cNvSpPr/>
            <p:nvPr/>
          </p:nvSpPr>
          <p:spPr>
            <a:xfrm>
              <a:off x="176156" y="2612911"/>
              <a:ext cx="1296421" cy="22126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71B6A146-C378-D1F6-D26B-24416C1E041C}"/>
                </a:ext>
              </a:extLst>
            </p:cNvPr>
            <p:cNvCxnSpPr>
              <a:cxnSpLocks/>
              <a:stCxn id="628" idx="0"/>
              <a:endCxn id="628" idx="2"/>
            </p:cNvCxnSpPr>
            <p:nvPr/>
          </p:nvCxnSpPr>
          <p:spPr>
            <a:xfrm rot="10800000" flipV="1">
              <a:off x="824367" y="2612911"/>
              <a:ext cx="0" cy="22126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FD9ABB4E-3E9F-D6B2-3BC7-489D80A8E243}"/>
                </a:ext>
              </a:extLst>
            </p:cNvPr>
            <p:cNvGrpSpPr/>
            <p:nvPr/>
          </p:nvGrpSpPr>
          <p:grpSpPr>
            <a:xfrm>
              <a:off x="665798" y="2685398"/>
              <a:ext cx="259178" cy="73879"/>
              <a:chOff x="692558" y="2685398"/>
              <a:chExt cx="259178" cy="73879"/>
            </a:xfrm>
            <a:grpFill/>
          </p:grpSpPr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F2071866-2604-1FF5-89DC-D5CBF56B2937}"/>
                  </a:ext>
                </a:extLst>
              </p:cNvPr>
              <p:cNvSpPr/>
              <p:nvPr/>
            </p:nvSpPr>
            <p:spPr>
              <a:xfrm>
                <a:off x="692558" y="2686760"/>
                <a:ext cx="216309" cy="6988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Arrow: Pentagon 707">
                <a:extLst>
                  <a:ext uri="{FF2B5EF4-FFF2-40B4-BE49-F238E27FC236}">
                    <a16:creationId xmlns:a16="http://schemas.microsoft.com/office/drawing/2014/main" id="{BD038C75-D634-950A-79AB-7C8673B09E4F}"/>
                  </a:ext>
                </a:extLst>
              </p:cNvPr>
              <p:cNvSpPr/>
              <p:nvPr/>
            </p:nvSpPr>
            <p:spPr>
              <a:xfrm>
                <a:off x="906017" y="2685398"/>
                <a:ext cx="45719" cy="73879"/>
              </a:xfrm>
              <a:prstGeom prst="homePlat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018C630C-B3BB-6340-D320-969730A513EF}"/>
                </a:ext>
              </a:extLst>
            </p:cNvPr>
            <p:cNvSpPr/>
            <p:nvPr/>
          </p:nvSpPr>
          <p:spPr>
            <a:xfrm>
              <a:off x="605243" y="2657677"/>
              <a:ext cx="123546" cy="12354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6" name="Straight Connector 705">
              <a:extLst>
                <a:ext uri="{FF2B5EF4-FFF2-40B4-BE49-F238E27FC236}">
                  <a16:creationId xmlns:a16="http://schemas.microsoft.com/office/drawing/2014/main" id="{489D13A6-0A8A-9E3D-A168-CA6D2E85F448}"/>
                </a:ext>
              </a:extLst>
            </p:cNvPr>
            <p:cNvCxnSpPr/>
            <p:nvPr/>
          </p:nvCxnSpPr>
          <p:spPr>
            <a:xfrm>
              <a:off x="959327" y="2618219"/>
              <a:ext cx="0" cy="22126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970AC85C-8639-2B08-577F-F26E2F2D9BE0}"/>
              </a:ext>
            </a:extLst>
          </p:cNvPr>
          <p:cNvGrpSpPr/>
          <p:nvPr/>
        </p:nvGrpSpPr>
        <p:grpSpPr>
          <a:xfrm rot="10800000">
            <a:off x="270595" y="1422121"/>
            <a:ext cx="1296421" cy="226576"/>
            <a:chOff x="176156" y="2612911"/>
            <a:chExt cx="1296421" cy="22657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C61B9718-29DE-2581-02B3-4016D667B5FB}"/>
                </a:ext>
              </a:extLst>
            </p:cNvPr>
            <p:cNvSpPr/>
            <p:nvPr/>
          </p:nvSpPr>
          <p:spPr>
            <a:xfrm>
              <a:off x="176156" y="2612911"/>
              <a:ext cx="1296421" cy="22126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3" name="Straight Connector 712">
              <a:extLst>
                <a:ext uri="{FF2B5EF4-FFF2-40B4-BE49-F238E27FC236}">
                  <a16:creationId xmlns:a16="http://schemas.microsoft.com/office/drawing/2014/main" id="{340359DB-8B2E-0B39-747B-7B76DC3DEAE9}"/>
                </a:ext>
              </a:extLst>
            </p:cNvPr>
            <p:cNvCxnSpPr>
              <a:cxnSpLocks/>
              <a:stCxn id="712" idx="0"/>
              <a:endCxn id="712" idx="2"/>
            </p:cNvCxnSpPr>
            <p:nvPr/>
          </p:nvCxnSpPr>
          <p:spPr>
            <a:xfrm rot="10800000" flipV="1">
              <a:off x="824367" y="2612911"/>
              <a:ext cx="0" cy="22126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1" name="Group 740">
              <a:extLst>
                <a:ext uri="{FF2B5EF4-FFF2-40B4-BE49-F238E27FC236}">
                  <a16:creationId xmlns:a16="http://schemas.microsoft.com/office/drawing/2014/main" id="{1C2E5910-37D9-E73B-C274-2B8687CCF99A}"/>
                </a:ext>
              </a:extLst>
            </p:cNvPr>
            <p:cNvGrpSpPr/>
            <p:nvPr/>
          </p:nvGrpSpPr>
          <p:grpSpPr>
            <a:xfrm>
              <a:off x="665798" y="2685398"/>
              <a:ext cx="259178" cy="73879"/>
              <a:chOff x="692558" y="2685398"/>
              <a:chExt cx="259178" cy="73879"/>
            </a:xfrm>
            <a:grpFill/>
          </p:grpSpPr>
          <p:sp>
            <p:nvSpPr>
              <p:cNvPr id="745" name="Rectangle 744">
                <a:extLst>
                  <a:ext uri="{FF2B5EF4-FFF2-40B4-BE49-F238E27FC236}">
                    <a16:creationId xmlns:a16="http://schemas.microsoft.com/office/drawing/2014/main" id="{91E3DAE3-5E9F-A3CF-5B39-13D6CC305FCC}"/>
                  </a:ext>
                </a:extLst>
              </p:cNvPr>
              <p:cNvSpPr/>
              <p:nvPr/>
            </p:nvSpPr>
            <p:spPr>
              <a:xfrm>
                <a:off x="692558" y="2686760"/>
                <a:ext cx="216309" cy="6988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Arrow: Pentagon 745">
                <a:extLst>
                  <a:ext uri="{FF2B5EF4-FFF2-40B4-BE49-F238E27FC236}">
                    <a16:creationId xmlns:a16="http://schemas.microsoft.com/office/drawing/2014/main" id="{289F31E2-4447-633A-3AC3-8634390FECA3}"/>
                  </a:ext>
                </a:extLst>
              </p:cNvPr>
              <p:cNvSpPr/>
              <p:nvPr/>
            </p:nvSpPr>
            <p:spPr>
              <a:xfrm>
                <a:off x="906017" y="2685398"/>
                <a:ext cx="45719" cy="73879"/>
              </a:xfrm>
              <a:prstGeom prst="homePlat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F9AA9260-2253-CECB-B5F9-24C57D5C0BF0}"/>
                </a:ext>
              </a:extLst>
            </p:cNvPr>
            <p:cNvSpPr/>
            <p:nvPr/>
          </p:nvSpPr>
          <p:spPr>
            <a:xfrm>
              <a:off x="605243" y="2657677"/>
              <a:ext cx="123546" cy="12354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524B2344-59E1-8A1D-EF2D-0FE080A5700F}"/>
                </a:ext>
              </a:extLst>
            </p:cNvPr>
            <p:cNvCxnSpPr/>
            <p:nvPr/>
          </p:nvCxnSpPr>
          <p:spPr>
            <a:xfrm>
              <a:off x="959327" y="2618219"/>
              <a:ext cx="0" cy="22126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8" name="Arrow: Pentagon 747">
            <a:extLst>
              <a:ext uri="{FF2B5EF4-FFF2-40B4-BE49-F238E27FC236}">
                <a16:creationId xmlns:a16="http://schemas.microsoft.com/office/drawing/2014/main" id="{8ABC5503-B880-7D8E-7C07-AC574404B2D5}"/>
              </a:ext>
            </a:extLst>
          </p:cNvPr>
          <p:cNvSpPr/>
          <p:nvPr/>
        </p:nvSpPr>
        <p:spPr>
          <a:xfrm rot="5400000" flipV="1">
            <a:off x="1197524" y="1085004"/>
            <a:ext cx="1091515" cy="171036"/>
          </a:xfrm>
          <a:prstGeom prst="homePlate">
            <a:avLst>
              <a:gd name="adj" fmla="val 0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9A4C06-F3A6-5A92-5EFB-E1D1C9F421E0}"/>
              </a:ext>
            </a:extLst>
          </p:cNvPr>
          <p:cNvSpPr txBox="1"/>
          <p:nvPr/>
        </p:nvSpPr>
        <p:spPr>
          <a:xfrm>
            <a:off x="251141" y="1447295"/>
            <a:ext cx="5407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1001J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3656D3-1D66-68AB-E8E9-A61EEEAD4F30}"/>
              </a:ext>
            </a:extLst>
          </p:cNvPr>
          <p:cNvSpPr txBox="1"/>
          <p:nvPr/>
        </p:nvSpPr>
        <p:spPr>
          <a:xfrm>
            <a:off x="251141" y="797799"/>
            <a:ext cx="5407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1002J</a:t>
            </a:r>
          </a:p>
        </p:txBody>
      </p:sp>
      <p:grpSp>
        <p:nvGrpSpPr>
          <p:cNvPr id="844" name="Group 843">
            <a:extLst>
              <a:ext uri="{FF2B5EF4-FFF2-40B4-BE49-F238E27FC236}">
                <a16:creationId xmlns:a16="http://schemas.microsoft.com/office/drawing/2014/main" id="{CD1756C5-1259-70FC-DAD5-5D65E0F23F20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1356737" y="1139951"/>
            <a:ext cx="228209" cy="238401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845" name="Freeform 211">
              <a:extLst>
                <a:ext uri="{FF2B5EF4-FFF2-40B4-BE49-F238E27FC236}">
                  <a16:creationId xmlns:a16="http://schemas.microsoft.com/office/drawing/2014/main" id="{4666190B-E233-56B0-24B7-B417378500A5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6" name="Freeform 212">
              <a:extLst>
                <a:ext uri="{FF2B5EF4-FFF2-40B4-BE49-F238E27FC236}">
                  <a16:creationId xmlns:a16="http://schemas.microsoft.com/office/drawing/2014/main" id="{53F886D3-9FD6-0237-0981-7006542B3C0A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7" name="Freeform 213">
              <a:extLst>
                <a:ext uri="{FF2B5EF4-FFF2-40B4-BE49-F238E27FC236}">
                  <a16:creationId xmlns:a16="http://schemas.microsoft.com/office/drawing/2014/main" id="{7BD86F75-AEB1-8C66-673E-5E5DBF450BB0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8" name="Freeform 214">
              <a:extLst>
                <a:ext uri="{FF2B5EF4-FFF2-40B4-BE49-F238E27FC236}">
                  <a16:creationId xmlns:a16="http://schemas.microsoft.com/office/drawing/2014/main" id="{AF1EED2F-1102-5000-A814-EE23A0B08F81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6" name="Freeform 215">
              <a:extLst>
                <a:ext uri="{FF2B5EF4-FFF2-40B4-BE49-F238E27FC236}">
                  <a16:creationId xmlns:a16="http://schemas.microsoft.com/office/drawing/2014/main" id="{18C406EC-C3AF-2258-C888-788D9A0C1DA4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57" name="Group 856">
            <a:extLst>
              <a:ext uri="{FF2B5EF4-FFF2-40B4-BE49-F238E27FC236}">
                <a16:creationId xmlns:a16="http://schemas.microsoft.com/office/drawing/2014/main" id="{8960A172-1F71-16D8-66D2-81A6D6D8F5D9}"/>
              </a:ext>
            </a:extLst>
          </p:cNvPr>
          <p:cNvGrpSpPr>
            <a:grpSpLocks/>
          </p:cNvGrpSpPr>
          <p:nvPr/>
        </p:nvGrpSpPr>
        <p:grpSpPr bwMode="auto">
          <a:xfrm rot="9900000" flipH="1">
            <a:off x="1771846" y="1469678"/>
            <a:ext cx="228209" cy="238401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858" name="Freeform 211">
              <a:extLst>
                <a:ext uri="{FF2B5EF4-FFF2-40B4-BE49-F238E27FC236}">
                  <a16:creationId xmlns:a16="http://schemas.microsoft.com/office/drawing/2014/main" id="{B1BD68E7-3ED6-3E9B-B296-8667A64E4EAD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9" name="Freeform 212">
              <a:extLst>
                <a:ext uri="{FF2B5EF4-FFF2-40B4-BE49-F238E27FC236}">
                  <a16:creationId xmlns:a16="http://schemas.microsoft.com/office/drawing/2014/main" id="{812E1ED3-BFF7-D416-4C9F-D6404000EF8C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0" name="Freeform 213">
              <a:extLst>
                <a:ext uri="{FF2B5EF4-FFF2-40B4-BE49-F238E27FC236}">
                  <a16:creationId xmlns:a16="http://schemas.microsoft.com/office/drawing/2014/main" id="{E72D8743-9318-5947-EB24-FFC2EC6F6EEB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4" name="Freeform 214">
              <a:extLst>
                <a:ext uri="{FF2B5EF4-FFF2-40B4-BE49-F238E27FC236}">
                  <a16:creationId xmlns:a16="http://schemas.microsoft.com/office/drawing/2014/main" id="{3B016AAB-F535-2CB9-5C37-C52412088438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5" name="Freeform 215">
              <a:extLst>
                <a:ext uri="{FF2B5EF4-FFF2-40B4-BE49-F238E27FC236}">
                  <a16:creationId xmlns:a16="http://schemas.microsoft.com/office/drawing/2014/main" id="{65BA0884-B4E1-190E-9AF4-36FCA8AD2349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4FFAD925-D596-AA02-0055-57D352E64057}"/>
              </a:ext>
            </a:extLst>
          </p:cNvPr>
          <p:cNvGrpSpPr/>
          <p:nvPr/>
        </p:nvGrpSpPr>
        <p:grpSpPr>
          <a:xfrm>
            <a:off x="1865324" y="2410036"/>
            <a:ext cx="972977" cy="216317"/>
            <a:chOff x="385962" y="2612911"/>
            <a:chExt cx="1086614" cy="226576"/>
          </a:xfrm>
        </p:grpSpPr>
        <p:sp>
          <p:nvSpPr>
            <p:cNvPr id="867" name="Rectangle 866">
              <a:extLst>
                <a:ext uri="{FF2B5EF4-FFF2-40B4-BE49-F238E27FC236}">
                  <a16:creationId xmlns:a16="http://schemas.microsoft.com/office/drawing/2014/main" id="{0EB2E2A5-09EB-9C72-8E44-AF248EA47353}"/>
                </a:ext>
              </a:extLst>
            </p:cNvPr>
            <p:cNvSpPr/>
            <p:nvPr/>
          </p:nvSpPr>
          <p:spPr>
            <a:xfrm>
              <a:off x="385962" y="2612911"/>
              <a:ext cx="1086614" cy="221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4" name="Straight Connector 903">
              <a:extLst>
                <a:ext uri="{FF2B5EF4-FFF2-40B4-BE49-F238E27FC236}">
                  <a16:creationId xmlns:a16="http://schemas.microsoft.com/office/drawing/2014/main" id="{484576FB-D114-4067-98B1-715A68AC6715}"/>
                </a:ext>
              </a:extLst>
            </p:cNvPr>
            <p:cNvCxnSpPr>
              <a:stCxn id="867" idx="0"/>
              <a:endCxn id="867" idx="2"/>
            </p:cNvCxnSpPr>
            <p:nvPr/>
          </p:nvCxnSpPr>
          <p:spPr>
            <a:xfrm>
              <a:off x="929269" y="2612911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0" name="Group 909">
              <a:extLst>
                <a:ext uri="{FF2B5EF4-FFF2-40B4-BE49-F238E27FC236}">
                  <a16:creationId xmlns:a16="http://schemas.microsoft.com/office/drawing/2014/main" id="{81CD7EBA-F7CC-96C1-1F7E-715D2D9CE29E}"/>
                </a:ext>
              </a:extLst>
            </p:cNvPr>
            <p:cNvGrpSpPr/>
            <p:nvPr/>
          </p:nvGrpSpPr>
          <p:grpSpPr>
            <a:xfrm>
              <a:off x="665798" y="2685398"/>
              <a:ext cx="259178" cy="73879"/>
              <a:chOff x="692558" y="2685398"/>
              <a:chExt cx="259178" cy="73879"/>
            </a:xfrm>
          </p:grpSpPr>
          <p:sp>
            <p:nvSpPr>
              <p:cNvPr id="929" name="Rectangle 928">
                <a:extLst>
                  <a:ext uri="{FF2B5EF4-FFF2-40B4-BE49-F238E27FC236}">
                    <a16:creationId xmlns:a16="http://schemas.microsoft.com/office/drawing/2014/main" id="{A3907F21-528C-D52C-9051-D93BB3736873}"/>
                  </a:ext>
                </a:extLst>
              </p:cNvPr>
              <p:cNvSpPr/>
              <p:nvPr/>
            </p:nvSpPr>
            <p:spPr>
              <a:xfrm>
                <a:off x="692558" y="2686760"/>
                <a:ext cx="216309" cy="698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Arrow: Pentagon 929">
                <a:extLst>
                  <a:ext uri="{FF2B5EF4-FFF2-40B4-BE49-F238E27FC236}">
                    <a16:creationId xmlns:a16="http://schemas.microsoft.com/office/drawing/2014/main" id="{588D0F99-1C4C-D1E0-AE19-1701629F58CA}"/>
                  </a:ext>
                </a:extLst>
              </p:cNvPr>
              <p:cNvSpPr/>
              <p:nvPr/>
            </p:nvSpPr>
            <p:spPr>
              <a:xfrm>
                <a:off x="906017" y="2685398"/>
                <a:ext cx="45719" cy="73879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3A172CDD-EB70-C5AE-06B1-8BAC1B4D91BD}"/>
                </a:ext>
              </a:extLst>
            </p:cNvPr>
            <p:cNvSpPr/>
            <p:nvPr/>
          </p:nvSpPr>
          <p:spPr>
            <a:xfrm>
              <a:off x="605243" y="2657677"/>
              <a:ext cx="123546" cy="12354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8" name="Straight Connector 927">
              <a:extLst>
                <a:ext uri="{FF2B5EF4-FFF2-40B4-BE49-F238E27FC236}">
                  <a16:creationId xmlns:a16="http://schemas.microsoft.com/office/drawing/2014/main" id="{50CB990A-158B-FC30-09D1-2F6211B9C3CE}"/>
                </a:ext>
              </a:extLst>
            </p:cNvPr>
            <p:cNvCxnSpPr/>
            <p:nvPr/>
          </p:nvCxnSpPr>
          <p:spPr>
            <a:xfrm>
              <a:off x="959327" y="2618219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E9C0C7B-C80E-3EB3-B062-92CE5172EAA7}"/>
              </a:ext>
            </a:extLst>
          </p:cNvPr>
          <p:cNvSpPr txBox="1"/>
          <p:nvPr/>
        </p:nvSpPr>
        <p:spPr>
          <a:xfrm>
            <a:off x="2386215" y="2411350"/>
            <a:ext cx="453148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J512</a:t>
            </a:r>
          </a:p>
        </p:txBody>
      </p: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22F8C36A-D630-0DAD-84D3-314D2BCC3EBB}"/>
              </a:ext>
            </a:extLst>
          </p:cNvPr>
          <p:cNvGrpSpPr/>
          <p:nvPr/>
        </p:nvGrpSpPr>
        <p:grpSpPr>
          <a:xfrm>
            <a:off x="1876012" y="3424520"/>
            <a:ext cx="972977" cy="216317"/>
            <a:chOff x="385962" y="2612911"/>
            <a:chExt cx="1086614" cy="226576"/>
          </a:xfrm>
        </p:grpSpPr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F56CB7C8-CAEF-9C88-04AB-78448855D847}"/>
                </a:ext>
              </a:extLst>
            </p:cNvPr>
            <p:cNvSpPr/>
            <p:nvPr/>
          </p:nvSpPr>
          <p:spPr>
            <a:xfrm>
              <a:off x="385962" y="2612911"/>
              <a:ext cx="1086614" cy="221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3" name="Straight Connector 932">
              <a:extLst>
                <a:ext uri="{FF2B5EF4-FFF2-40B4-BE49-F238E27FC236}">
                  <a16:creationId xmlns:a16="http://schemas.microsoft.com/office/drawing/2014/main" id="{E5C70288-43B9-CC3B-4511-52875665BA7D}"/>
                </a:ext>
              </a:extLst>
            </p:cNvPr>
            <p:cNvCxnSpPr>
              <a:stCxn id="932" idx="0"/>
              <a:endCxn id="932" idx="2"/>
            </p:cNvCxnSpPr>
            <p:nvPr/>
          </p:nvCxnSpPr>
          <p:spPr>
            <a:xfrm>
              <a:off x="929269" y="2612911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4" name="Group 933">
              <a:extLst>
                <a:ext uri="{FF2B5EF4-FFF2-40B4-BE49-F238E27FC236}">
                  <a16:creationId xmlns:a16="http://schemas.microsoft.com/office/drawing/2014/main" id="{19A88EEA-3537-18DA-705F-F5DB2AA8AEBC}"/>
                </a:ext>
              </a:extLst>
            </p:cNvPr>
            <p:cNvGrpSpPr/>
            <p:nvPr/>
          </p:nvGrpSpPr>
          <p:grpSpPr>
            <a:xfrm>
              <a:off x="665798" y="2685398"/>
              <a:ext cx="259178" cy="73879"/>
              <a:chOff x="692558" y="2685398"/>
              <a:chExt cx="259178" cy="73879"/>
            </a:xfrm>
          </p:grpSpPr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A9DD0E0F-2AD4-78AF-D5B8-BDC3F6E4C074}"/>
                  </a:ext>
                </a:extLst>
              </p:cNvPr>
              <p:cNvSpPr/>
              <p:nvPr/>
            </p:nvSpPr>
            <p:spPr>
              <a:xfrm>
                <a:off x="692558" y="2686760"/>
                <a:ext cx="216309" cy="698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Arrow: Pentagon 937">
                <a:extLst>
                  <a:ext uri="{FF2B5EF4-FFF2-40B4-BE49-F238E27FC236}">
                    <a16:creationId xmlns:a16="http://schemas.microsoft.com/office/drawing/2014/main" id="{5AE674D5-999A-A43E-A7F7-E7F534FC5523}"/>
                  </a:ext>
                </a:extLst>
              </p:cNvPr>
              <p:cNvSpPr/>
              <p:nvPr/>
            </p:nvSpPr>
            <p:spPr>
              <a:xfrm>
                <a:off x="906017" y="2685398"/>
                <a:ext cx="45719" cy="73879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1CFB1D17-D413-7269-4657-07E4F1802717}"/>
                </a:ext>
              </a:extLst>
            </p:cNvPr>
            <p:cNvSpPr/>
            <p:nvPr/>
          </p:nvSpPr>
          <p:spPr>
            <a:xfrm>
              <a:off x="605243" y="2657677"/>
              <a:ext cx="123546" cy="12354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6" name="Straight Connector 935">
              <a:extLst>
                <a:ext uri="{FF2B5EF4-FFF2-40B4-BE49-F238E27FC236}">
                  <a16:creationId xmlns:a16="http://schemas.microsoft.com/office/drawing/2014/main" id="{AF2F9BC9-7F52-057D-D17A-12777E48BBCF}"/>
                </a:ext>
              </a:extLst>
            </p:cNvPr>
            <p:cNvCxnSpPr/>
            <p:nvPr/>
          </p:nvCxnSpPr>
          <p:spPr>
            <a:xfrm>
              <a:off x="959327" y="2618219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8FDF2B-DF00-802D-596B-74CE505F9719}"/>
              </a:ext>
            </a:extLst>
          </p:cNvPr>
          <p:cNvSpPr txBox="1"/>
          <p:nvPr/>
        </p:nvSpPr>
        <p:spPr>
          <a:xfrm>
            <a:off x="2384014" y="3440050"/>
            <a:ext cx="453148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J514</a:t>
            </a:r>
          </a:p>
        </p:txBody>
      </p:sp>
      <p:grpSp>
        <p:nvGrpSpPr>
          <p:cNvPr id="939" name="Group 938">
            <a:extLst>
              <a:ext uri="{FF2B5EF4-FFF2-40B4-BE49-F238E27FC236}">
                <a16:creationId xmlns:a16="http://schemas.microsoft.com/office/drawing/2014/main" id="{75E3C8AD-7141-6564-3C9D-1E9B9E6D2169}"/>
              </a:ext>
            </a:extLst>
          </p:cNvPr>
          <p:cNvGrpSpPr/>
          <p:nvPr/>
        </p:nvGrpSpPr>
        <p:grpSpPr>
          <a:xfrm rot="10800000">
            <a:off x="1869435" y="2929902"/>
            <a:ext cx="972977" cy="216317"/>
            <a:chOff x="385962" y="2612911"/>
            <a:chExt cx="1086614" cy="226576"/>
          </a:xfrm>
        </p:grpSpPr>
        <p:sp>
          <p:nvSpPr>
            <p:cNvPr id="940" name="Rectangle 939">
              <a:extLst>
                <a:ext uri="{FF2B5EF4-FFF2-40B4-BE49-F238E27FC236}">
                  <a16:creationId xmlns:a16="http://schemas.microsoft.com/office/drawing/2014/main" id="{5AC657F0-B486-BC01-F736-02262B018743}"/>
                </a:ext>
              </a:extLst>
            </p:cNvPr>
            <p:cNvSpPr/>
            <p:nvPr/>
          </p:nvSpPr>
          <p:spPr>
            <a:xfrm>
              <a:off x="385962" y="2612911"/>
              <a:ext cx="1086614" cy="221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1" name="Straight Connector 940">
              <a:extLst>
                <a:ext uri="{FF2B5EF4-FFF2-40B4-BE49-F238E27FC236}">
                  <a16:creationId xmlns:a16="http://schemas.microsoft.com/office/drawing/2014/main" id="{5724AF8C-9408-2306-8CC5-5C200F75001C}"/>
                </a:ext>
              </a:extLst>
            </p:cNvPr>
            <p:cNvCxnSpPr>
              <a:stCxn id="940" idx="0"/>
              <a:endCxn id="940" idx="2"/>
            </p:cNvCxnSpPr>
            <p:nvPr/>
          </p:nvCxnSpPr>
          <p:spPr>
            <a:xfrm>
              <a:off x="929269" y="2612911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05E1227-834C-041A-1ADF-3A05675FA3A4}"/>
                </a:ext>
              </a:extLst>
            </p:cNvPr>
            <p:cNvGrpSpPr/>
            <p:nvPr/>
          </p:nvGrpSpPr>
          <p:grpSpPr>
            <a:xfrm>
              <a:off x="665798" y="2685398"/>
              <a:ext cx="259178" cy="73879"/>
              <a:chOff x="692558" y="2685398"/>
              <a:chExt cx="259178" cy="73879"/>
            </a:xfrm>
          </p:grpSpPr>
          <p:sp>
            <p:nvSpPr>
              <p:cNvPr id="945" name="Rectangle 944">
                <a:extLst>
                  <a:ext uri="{FF2B5EF4-FFF2-40B4-BE49-F238E27FC236}">
                    <a16:creationId xmlns:a16="http://schemas.microsoft.com/office/drawing/2014/main" id="{7AA79FE9-CE59-8842-11DE-DF4D930CFD3E}"/>
                  </a:ext>
                </a:extLst>
              </p:cNvPr>
              <p:cNvSpPr/>
              <p:nvPr/>
            </p:nvSpPr>
            <p:spPr>
              <a:xfrm>
                <a:off x="692558" y="2686760"/>
                <a:ext cx="216309" cy="698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Arrow: Pentagon 945">
                <a:extLst>
                  <a:ext uri="{FF2B5EF4-FFF2-40B4-BE49-F238E27FC236}">
                    <a16:creationId xmlns:a16="http://schemas.microsoft.com/office/drawing/2014/main" id="{65A4CECD-ECC8-BBEF-E69A-56EEC7A3E70C}"/>
                  </a:ext>
                </a:extLst>
              </p:cNvPr>
              <p:cNvSpPr/>
              <p:nvPr/>
            </p:nvSpPr>
            <p:spPr>
              <a:xfrm>
                <a:off x="906017" y="2685398"/>
                <a:ext cx="45719" cy="73879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69D914E1-E5FD-9F1B-47D3-0ED537884E40}"/>
                </a:ext>
              </a:extLst>
            </p:cNvPr>
            <p:cNvSpPr/>
            <p:nvPr/>
          </p:nvSpPr>
          <p:spPr>
            <a:xfrm>
              <a:off x="605243" y="2657677"/>
              <a:ext cx="123546" cy="12354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4" name="Straight Connector 943">
              <a:extLst>
                <a:ext uri="{FF2B5EF4-FFF2-40B4-BE49-F238E27FC236}">
                  <a16:creationId xmlns:a16="http://schemas.microsoft.com/office/drawing/2014/main" id="{8825DA5E-0D28-903F-EBC1-FC605DFFEA12}"/>
                </a:ext>
              </a:extLst>
            </p:cNvPr>
            <p:cNvCxnSpPr/>
            <p:nvPr/>
          </p:nvCxnSpPr>
          <p:spPr>
            <a:xfrm>
              <a:off x="959327" y="2618219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A211457-BD3D-48D6-4736-A859E1E6478E}"/>
              </a:ext>
            </a:extLst>
          </p:cNvPr>
          <p:cNvSpPr txBox="1"/>
          <p:nvPr/>
        </p:nvSpPr>
        <p:spPr>
          <a:xfrm>
            <a:off x="1868556" y="2941983"/>
            <a:ext cx="453148" cy="221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J513</a:t>
            </a:r>
          </a:p>
        </p:txBody>
      </p:sp>
      <p:grpSp>
        <p:nvGrpSpPr>
          <p:cNvPr id="955" name="Group 954">
            <a:extLst>
              <a:ext uri="{FF2B5EF4-FFF2-40B4-BE49-F238E27FC236}">
                <a16:creationId xmlns:a16="http://schemas.microsoft.com/office/drawing/2014/main" id="{B80103F3-5E57-1E56-4296-6B7EDC80CCD0}"/>
              </a:ext>
            </a:extLst>
          </p:cNvPr>
          <p:cNvGrpSpPr/>
          <p:nvPr/>
        </p:nvGrpSpPr>
        <p:grpSpPr>
          <a:xfrm>
            <a:off x="1928518" y="4790970"/>
            <a:ext cx="863453" cy="230832"/>
            <a:chOff x="1948396" y="4790970"/>
            <a:chExt cx="863453" cy="230832"/>
          </a:xfrm>
        </p:grpSpPr>
        <p:grpSp>
          <p:nvGrpSpPr>
            <p:cNvPr id="947" name="Group 946">
              <a:extLst>
                <a:ext uri="{FF2B5EF4-FFF2-40B4-BE49-F238E27FC236}">
                  <a16:creationId xmlns:a16="http://schemas.microsoft.com/office/drawing/2014/main" id="{63545320-8417-7422-4F7B-2EE1D1E994EB}"/>
                </a:ext>
              </a:extLst>
            </p:cNvPr>
            <p:cNvGrpSpPr/>
            <p:nvPr/>
          </p:nvGrpSpPr>
          <p:grpSpPr>
            <a:xfrm>
              <a:off x="1948396" y="4800600"/>
              <a:ext cx="824163" cy="183232"/>
              <a:chOff x="385962" y="2612911"/>
              <a:chExt cx="1086614" cy="226576"/>
            </a:xfrm>
          </p:grpSpPr>
          <p:sp>
            <p:nvSpPr>
              <p:cNvPr id="948" name="Rectangle 947">
                <a:extLst>
                  <a:ext uri="{FF2B5EF4-FFF2-40B4-BE49-F238E27FC236}">
                    <a16:creationId xmlns:a16="http://schemas.microsoft.com/office/drawing/2014/main" id="{DFDC8AF5-3F2A-D6C5-65FC-EE21539657F9}"/>
                  </a:ext>
                </a:extLst>
              </p:cNvPr>
              <p:cNvSpPr/>
              <p:nvPr/>
            </p:nvSpPr>
            <p:spPr>
              <a:xfrm>
                <a:off x="385962" y="2612911"/>
                <a:ext cx="1086614" cy="22126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9" name="Straight Connector 948">
                <a:extLst>
                  <a:ext uri="{FF2B5EF4-FFF2-40B4-BE49-F238E27FC236}">
                    <a16:creationId xmlns:a16="http://schemas.microsoft.com/office/drawing/2014/main" id="{773DDD92-3DAD-5D79-F1BB-AE3C136944B7}"/>
                  </a:ext>
                </a:extLst>
              </p:cNvPr>
              <p:cNvCxnSpPr>
                <a:stCxn id="948" idx="0"/>
                <a:endCxn id="948" idx="2"/>
              </p:cNvCxnSpPr>
              <p:nvPr/>
            </p:nvCxnSpPr>
            <p:spPr>
              <a:xfrm>
                <a:off x="929269" y="2612911"/>
                <a:ext cx="0" cy="2212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B8F3321F-D0E5-A60F-E95E-1FE9378CDFED}"/>
                  </a:ext>
                </a:extLst>
              </p:cNvPr>
              <p:cNvGrpSpPr/>
              <p:nvPr/>
            </p:nvGrpSpPr>
            <p:grpSpPr>
              <a:xfrm>
                <a:off x="665798" y="2685398"/>
                <a:ext cx="259178" cy="73879"/>
                <a:chOff x="692558" y="2685398"/>
                <a:chExt cx="259178" cy="73879"/>
              </a:xfrm>
            </p:grpSpPr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2B287EA8-1B6B-5817-3A35-6A06FF4A2E01}"/>
                    </a:ext>
                  </a:extLst>
                </p:cNvPr>
                <p:cNvSpPr/>
                <p:nvPr/>
              </p:nvSpPr>
              <p:spPr>
                <a:xfrm>
                  <a:off x="692558" y="2686760"/>
                  <a:ext cx="216309" cy="6988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4" name="Arrow: Pentagon 953">
                  <a:extLst>
                    <a:ext uri="{FF2B5EF4-FFF2-40B4-BE49-F238E27FC236}">
                      <a16:creationId xmlns:a16="http://schemas.microsoft.com/office/drawing/2014/main" id="{3BC065D5-D250-78CE-3FD9-390A8C032F38}"/>
                    </a:ext>
                  </a:extLst>
                </p:cNvPr>
                <p:cNvSpPr/>
                <p:nvPr/>
              </p:nvSpPr>
              <p:spPr>
                <a:xfrm>
                  <a:off x="906017" y="2685398"/>
                  <a:ext cx="45719" cy="73879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1" name="Oval 950">
                <a:extLst>
                  <a:ext uri="{FF2B5EF4-FFF2-40B4-BE49-F238E27FC236}">
                    <a16:creationId xmlns:a16="http://schemas.microsoft.com/office/drawing/2014/main" id="{3BEE27E0-0E01-2C2A-0C2E-B61506576FD3}"/>
                  </a:ext>
                </a:extLst>
              </p:cNvPr>
              <p:cNvSpPr/>
              <p:nvPr/>
            </p:nvSpPr>
            <p:spPr>
              <a:xfrm>
                <a:off x="605243" y="2657677"/>
                <a:ext cx="123546" cy="12354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2" name="Straight Connector 951">
                <a:extLst>
                  <a:ext uri="{FF2B5EF4-FFF2-40B4-BE49-F238E27FC236}">
                    <a16:creationId xmlns:a16="http://schemas.microsoft.com/office/drawing/2014/main" id="{4EEBD836-2103-DA84-7632-6096EAF2E9E5}"/>
                  </a:ext>
                </a:extLst>
              </p:cNvPr>
              <p:cNvCxnSpPr/>
              <p:nvPr/>
            </p:nvCxnSpPr>
            <p:spPr>
              <a:xfrm>
                <a:off x="959327" y="2618219"/>
                <a:ext cx="0" cy="2212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CBD805E-45B8-BCED-3DBA-7AC2B8E06F12}"/>
                </a:ext>
              </a:extLst>
            </p:cNvPr>
            <p:cNvSpPr txBox="1"/>
            <p:nvPr/>
          </p:nvSpPr>
          <p:spPr>
            <a:xfrm>
              <a:off x="2379232" y="4790970"/>
              <a:ext cx="4326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94FE97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44S</a:t>
              </a:r>
            </a:p>
          </p:txBody>
        </p:sp>
      </p:grpSp>
      <p:grpSp>
        <p:nvGrpSpPr>
          <p:cNvPr id="956" name="Group 955">
            <a:extLst>
              <a:ext uri="{FF2B5EF4-FFF2-40B4-BE49-F238E27FC236}">
                <a16:creationId xmlns:a16="http://schemas.microsoft.com/office/drawing/2014/main" id="{B79DC5CD-B25E-93BA-AB00-0E5A430D6B0B}"/>
              </a:ext>
            </a:extLst>
          </p:cNvPr>
          <p:cNvGrpSpPr/>
          <p:nvPr/>
        </p:nvGrpSpPr>
        <p:grpSpPr>
          <a:xfrm>
            <a:off x="1932352" y="5760393"/>
            <a:ext cx="863453" cy="230832"/>
            <a:chOff x="1948396" y="4790970"/>
            <a:chExt cx="863453" cy="230832"/>
          </a:xfrm>
        </p:grpSpPr>
        <p:grpSp>
          <p:nvGrpSpPr>
            <p:cNvPr id="957" name="Group 956">
              <a:extLst>
                <a:ext uri="{FF2B5EF4-FFF2-40B4-BE49-F238E27FC236}">
                  <a16:creationId xmlns:a16="http://schemas.microsoft.com/office/drawing/2014/main" id="{8D88569F-5480-CD2F-A5AF-C7FB56A57D2B}"/>
                </a:ext>
              </a:extLst>
            </p:cNvPr>
            <p:cNvGrpSpPr/>
            <p:nvPr/>
          </p:nvGrpSpPr>
          <p:grpSpPr>
            <a:xfrm>
              <a:off x="1948396" y="4800600"/>
              <a:ext cx="824163" cy="183232"/>
              <a:chOff x="385962" y="2612911"/>
              <a:chExt cx="1086614" cy="226576"/>
            </a:xfrm>
          </p:grpSpPr>
          <p:sp>
            <p:nvSpPr>
              <p:cNvPr id="959" name="Rectangle 958">
                <a:extLst>
                  <a:ext uri="{FF2B5EF4-FFF2-40B4-BE49-F238E27FC236}">
                    <a16:creationId xmlns:a16="http://schemas.microsoft.com/office/drawing/2014/main" id="{908153F1-6A27-7C6F-48F9-0B752D018C87}"/>
                  </a:ext>
                </a:extLst>
              </p:cNvPr>
              <p:cNvSpPr/>
              <p:nvPr/>
            </p:nvSpPr>
            <p:spPr>
              <a:xfrm>
                <a:off x="385962" y="2612911"/>
                <a:ext cx="1086614" cy="22126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FF5BEB44-DDAE-25E0-CA07-55D27B269219}"/>
                  </a:ext>
                </a:extLst>
              </p:cNvPr>
              <p:cNvCxnSpPr>
                <a:stCxn id="959" idx="0"/>
                <a:endCxn id="959" idx="2"/>
              </p:cNvCxnSpPr>
              <p:nvPr/>
            </p:nvCxnSpPr>
            <p:spPr>
              <a:xfrm>
                <a:off x="929269" y="2612911"/>
                <a:ext cx="0" cy="2212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5" name="Group 1024">
                <a:extLst>
                  <a:ext uri="{FF2B5EF4-FFF2-40B4-BE49-F238E27FC236}">
                    <a16:creationId xmlns:a16="http://schemas.microsoft.com/office/drawing/2014/main" id="{46B6CF17-D536-27FF-414C-DAA6F13545B2}"/>
                  </a:ext>
                </a:extLst>
              </p:cNvPr>
              <p:cNvGrpSpPr/>
              <p:nvPr/>
            </p:nvGrpSpPr>
            <p:grpSpPr>
              <a:xfrm>
                <a:off x="665798" y="2685398"/>
                <a:ext cx="259178" cy="73879"/>
                <a:chOff x="692558" y="2685398"/>
                <a:chExt cx="259178" cy="73879"/>
              </a:xfrm>
            </p:grpSpPr>
            <p:sp>
              <p:nvSpPr>
                <p:cNvPr id="1028" name="Rectangle 1027">
                  <a:extLst>
                    <a:ext uri="{FF2B5EF4-FFF2-40B4-BE49-F238E27FC236}">
                      <a16:creationId xmlns:a16="http://schemas.microsoft.com/office/drawing/2014/main" id="{1A719E64-A990-419C-D33B-42D001FDD4E6}"/>
                    </a:ext>
                  </a:extLst>
                </p:cNvPr>
                <p:cNvSpPr/>
                <p:nvPr/>
              </p:nvSpPr>
              <p:spPr>
                <a:xfrm>
                  <a:off x="692558" y="2686760"/>
                  <a:ext cx="216309" cy="6988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Arrow: Pentagon 1028">
                  <a:extLst>
                    <a:ext uri="{FF2B5EF4-FFF2-40B4-BE49-F238E27FC236}">
                      <a16:creationId xmlns:a16="http://schemas.microsoft.com/office/drawing/2014/main" id="{0FC9A6F7-CD43-410C-4885-A145F8CFFE0E}"/>
                    </a:ext>
                  </a:extLst>
                </p:cNvPr>
                <p:cNvSpPr/>
                <p:nvPr/>
              </p:nvSpPr>
              <p:spPr>
                <a:xfrm>
                  <a:off x="906017" y="2685398"/>
                  <a:ext cx="45719" cy="73879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6" name="Oval 1025">
                <a:extLst>
                  <a:ext uri="{FF2B5EF4-FFF2-40B4-BE49-F238E27FC236}">
                    <a16:creationId xmlns:a16="http://schemas.microsoft.com/office/drawing/2014/main" id="{FB7CC32B-68BD-6AAE-1C02-B9D2C30B4FB0}"/>
                  </a:ext>
                </a:extLst>
              </p:cNvPr>
              <p:cNvSpPr/>
              <p:nvPr/>
            </p:nvSpPr>
            <p:spPr>
              <a:xfrm>
                <a:off x="605243" y="2657677"/>
                <a:ext cx="123546" cy="12354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0E0096C2-10FF-C7EA-2450-1A1B98F7957E}"/>
                  </a:ext>
                </a:extLst>
              </p:cNvPr>
              <p:cNvCxnSpPr/>
              <p:nvPr/>
            </p:nvCxnSpPr>
            <p:spPr>
              <a:xfrm>
                <a:off x="959327" y="2618219"/>
                <a:ext cx="0" cy="2212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8" name="TextBox 957">
              <a:extLst>
                <a:ext uri="{FF2B5EF4-FFF2-40B4-BE49-F238E27FC236}">
                  <a16:creationId xmlns:a16="http://schemas.microsoft.com/office/drawing/2014/main" id="{3DE8F7E0-B77B-DE3B-C0AA-EE8BBA0ECE9F}"/>
                </a:ext>
              </a:extLst>
            </p:cNvPr>
            <p:cNvSpPr txBox="1"/>
            <p:nvPr/>
          </p:nvSpPr>
          <p:spPr>
            <a:xfrm>
              <a:off x="2379232" y="4790970"/>
              <a:ext cx="4326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94FE97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42S</a:t>
              </a: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C8BBAD9-A1D6-C07A-B65C-3AF94C0372CE}"/>
              </a:ext>
            </a:extLst>
          </p:cNvPr>
          <p:cNvGrpSpPr/>
          <p:nvPr/>
        </p:nvGrpSpPr>
        <p:grpSpPr>
          <a:xfrm rot="10800000">
            <a:off x="1898935" y="5335386"/>
            <a:ext cx="853514" cy="230832"/>
            <a:chOff x="1948396" y="4761153"/>
            <a:chExt cx="853514" cy="230832"/>
          </a:xfrm>
        </p:grpSpPr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86221A83-19D4-1E5B-0D56-DDD0FF350A10}"/>
                </a:ext>
              </a:extLst>
            </p:cNvPr>
            <p:cNvGrpSpPr/>
            <p:nvPr/>
          </p:nvGrpSpPr>
          <p:grpSpPr>
            <a:xfrm>
              <a:off x="1948396" y="4800600"/>
              <a:ext cx="824163" cy="183232"/>
              <a:chOff x="385962" y="2612911"/>
              <a:chExt cx="1086614" cy="226576"/>
            </a:xfrm>
          </p:grpSpPr>
          <p:sp>
            <p:nvSpPr>
              <p:cNvPr id="1033" name="Rectangle 1032">
                <a:extLst>
                  <a:ext uri="{FF2B5EF4-FFF2-40B4-BE49-F238E27FC236}">
                    <a16:creationId xmlns:a16="http://schemas.microsoft.com/office/drawing/2014/main" id="{03E2D01E-40E4-65B2-FFAF-4DEED3C12FDE}"/>
                  </a:ext>
                </a:extLst>
              </p:cNvPr>
              <p:cNvSpPr/>
              <p:nvPr/>
            </p:nvSpPr>
            <p:spPr>
              <a:xfrm>
                <a:off x="385962" y="2612911"/>
                <a:ext cx="1086614" cy="22126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DED0BE42-32F2-CA52-3FD1-8733817D0BC1}"/>
                  </a:ext>
                </a:extLst>
              </p:cNvPr>
              <p:cNvCxnSpPr>
                <a:stCxn id="1033" idx="0"/>
                <a:endCxn id="1033" idx="2"/>
              </p:cNvCxnSpPr>
              <p:nvPr/>
            </p:nvCxnSpPr>
            <p:spPr>
              <a:xfrm>
                <a:off x="929269" y="2612911"/>
                <a:ext cx="0" cy="2212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C8E82250-7E87-16C4-EBD4-A17A06947DDE}"/>
                  </a:ext>
                </a:extLst>
              </p:cNvPr>
              <p:cNvGrpSpPr/>
              <p:nvPr/>
            </p:nvGrpSpPr>
            <p:grpSpPr>
              <a:xfrm>
                <a:off x="665798" y="2685398"/>
                <a:ext cx="259178" cy="73879"/>
                <a:chOff x="692558" y="2685398"/>
                <a:chExt cx="259178" cy="73879"/>
              </a:xfrm>
            </p:grpSpPr>
            <p:sp>
              <p:nvSpPr>
                <p:cNvPr id="1038" name="Rectangle 1037">
                  <a:extLst>
                    <a:ext uri="{FF2B5EF4-FFF2-40B4-BE49-F238E27FC236}">
                      <a16:creationId xmlns:a16="http://schemas.microsoft.com/office/drawing/2014/main" id="{93C8751F-AF70-5611-0C00-0CB4F28B00B2}"/>
                    </a:ext>
                  </a:extLst>
                </p:cNvPr>
                <p:cNvSpPr/>
                <p:nvPr/>
              </p:nvSpPr>
              <p:spPr>
                <a:xfrm>
                  <a:off x="692558" y="2686760"/>
                  <a:ext cx="216309" cy="6988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9" name="Arrow: Pentagon 1038">
                  <a:extLst>
                    <a:ext uri="{FF2B5EF4-FFF2-40B4-BE49-F238E27FC236}">
                      <a16:creationId xmlns:a16="http://schemas.microsoft.com/office/drawing/2014/main" id="{17A22080-D258-50A7-2CA0-A890C3608B42}"/>
                    </a:ext>
                  </a:extLst>
                </p:cNvPr>
                <p:cNvSpPr/>
                <p:nvPr/>
              </p:nvSpPr>
              <p:spPr>
                <a:xfrm>
                  <a:off x="906017" y="2685398"/>
                  <a:ext cx="45719" cy="73879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4A0135F9-2167-348B-DEC8-93C5CD9BD697}"/>
                  </a:ext>
                </a:extLst>
              </p:cNvPr>
              <p:cNvSpPr/>
              <p:nvPr/>
            </p:nvSpPr>
            <p:spPr>
              <a:xfrm>
                <a:off x="605243" y="2657677"/>
                <a:ext cx="123546" cy="12354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B965D5A3-5450-9E77-CC43-F6ED04985FE3}"/>
                  </a:ext>
                </a:extLst>
              </p:cNvPr>
              <p:cNvCxnSpPr/>
              <p:nvPr/>
            </p:nvCxnSpPr>
            <p:spPr>
              <a:xfrm>
                <a:off x="959327" y="2618219"/>
                <a:ext cx="0" cy="2212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E62C4C6D-1458-DED3-CAAE-F489BB1E5BCE}"/>
                </a:ext>
              </a:extLst>
            </p:cNvPr>
            <p:cNvSpPr txBox="1"/>
            <p:nvPr/>
          </p:nvSpPr>
          <p:spPr>
            <a:xfrm rot="10800000">
              <a:off x="2369293" y="4761153"/>
              <a:ext cx="4326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94FE97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r>
                <a:rPr lang="en-US" sz="900" b="1" dirty="0">
                  <a:solidFill>
                    <a:prstClr val="black"/>
                  </a:solidFill>
                  <a:highlight>
                    <a:srgbClr val="94FE97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94FE97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D0EE672C-70D3-0EC7-8E14-0AA5188FF4E4}"/>
              </a:ext>
            </a:extLst>
          </p:cNvPr>
          <p:cNvGrpSpPr/>
          <p:nvPr/>
        </p:nvGrpSpPr>
        <p:grpSpPr>
          <a:xfrm rot="10800000">
            <a:off x="1891753" y="6275280"/>
            <a:ext cx="853514" cy="230832"/>
            <a:chOff x="1948396" y="4761153"/>
            <a:chExt cx="853514" cy="230832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61381861-D943-1196-D888-0281783DE19C}"/>
                </a:ext>
              </a:extLst>
            </p:cNvPr>
            <p:cNvGrpSpPr/>
            <p:nvPr/>
          </p:nvGrpSpPr>
          <p:grpSpPr>
            <a:xfrm>
              <a:off x="1948396" y="4800600"/>
              <a:ext cx="824163" cy="183232"/>
              <a:chOff x="385962" y="2612911"/>
              <a:chExt cx="1086614" cy="226576"/>
            </a:xfrm>
          </p:grpSpPr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B0453E5E-AA28-A335-916B-26DD9EEFB2ED}"/>
                  </a:ext>
                </a:extLst>
              </p:cNvPr>
              <p:cNvSpPr/>
              <p:nvPr/>
            </p:nvSpPr>
            <p:spPr>
              <a:xfrm>
                <a:off x="385962" y="2612911"/>
                <a:ext cx="1086614" cy="22126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4" name="Straight Connector 1043">
                <a:extLst>
                  <a:ext uri="{FF2B5EF4-FFF2-40B4-BE49-F238E27FC236}">
                    <a16:creationId xmlns:a16="http://schemas.microsoft.com/office/drawing/2014/main" id="{D1292443-741A-8E0F-19A1-F232376F38B2}"/>
                  </a:ext>
                </a:extLst>
              </p:cNvPr>
              <p:cNvCxnSpPr>
                <a:stCxn id="1043" idx="0"/>
                <a:endCxn id="1043" idx="2"/>
              </p:cNvCxnSpPr>
              <p:nvPr/>
            </p:nvCxnSpPr>
            <p:spPr>
              <a:xfrm>
                <a:off x="929269" y="2612911"/>
                <a:ext cx="0" cy="2212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9E794B68-BC92-5F92-5B9C-1BC6A691ACB8}"/>
                  </a:ext>
                </a:extLst>
              </p:cNvPr>
              <p:cNvGrpSpPr/>
              <p:nvPr/>
            </p:nvGrpSpPr>
            <p:grpSpPr>
              <a:xfrm>
                <a:off x="665798" y="2685398"/>
                <a:ext cx="259178" cy="73879"/>
                <a:chOff x="692558" y="2685398"/>
                <a:chExt cx="259178" cy="73879"/>
              </a:xfrm>
            </p:grpSpPr>
            <p:sp>
              <p:nvSpPr>
                <p:cNvPr id="1048" name="Rectangle 1047">
                  <a:extLst>
                    <a:ext uri="{FF2B5EF4-FFF2-40B4-BE49-F238E27FC236}">
                      <a16:creationId xmlns:a16="http://schemas.microsoft.com/office/drawing/2014/main" id="{B6DD88F8-F786-D8D3-DD82-CFC3994E9B7B}"/>
                    </a:ext>
                  </a:extLst>
                </p:cNvPr>
                <p:cNvSpPr/>
                <p:nvPr/>
              </p:nvSpPr>
              <p:spPr>
                <a:xfrm>
                  <a:off x="692558" y="2686760"/>
                  <a:ext cx="216309" cy="6988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9" name="Arrow: Pentagon 1048">
                  <a:extLst>
                    <a:ext uri="{FF2B5EF4-FFF2-40B4-BE49-F238E27FC236}">
                      <a16:creationId xmlns:a16="http://schemas.microsoft.com/office/drawing/2014/main" id="{18B32FB6-2972-72F5-8F08-81465780CECA}"/>
                    </a:ext>
                  </a:extLst>
                </p:cNvPr>
                <p:cNvSpPr/>
                <p:nvPr/>
              </p:nvSpPr>
              <p:spPr>
                <a:xfrm>
                  <a:off x="906017" y="2685398"/>
                  <a:ext cx="45719" cy="73879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33A5D792-7B99-A4F8-417A-2BA9CEEAEF6B}"/>
                  </a:ext>
                </a:extLst>
              </p:cNvPr>
              <p:cNvSpPr/>
              <p:nvPr/>
            </p:nvSpPr>
            <p:spPr>
              <a:xfrm>
                <a:off x="605243" y="2657677"/>
                <a:ext cx="123546" cy="12354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7" name="Straight Connector 1046">
                <a:extLst>
                  <a:ext uri="{FF2B5EF4-FFF2-40B4-BE49-F238E27FC236}">
                    <a16:creationId xmlns:a16="http://schemas.microsoft.com/office/drawing/2014/main" id="{218D278A-0AB4-19C8-EFE5-B2747C029A23}"/>
                  </a:ext>
                </a:extLst>
              </p:cNvPr>
              <p:cNvCxnSpPr/>
              <p:nvPr/>
            </p:nvCxnSpPr>
            <p:spPr>
              <a:xfrm>
                <a:off x="959327" y="2618219"/>
                <a:ext cx="0" cy="2212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FA94FF8E-9998-5739-7590-319C297F94AB}"/>
                </a:ext>
              </a:extLst>
            </p:cNvPr>
            <p:cNvSpPr txBox="1"/>
            <p:nvPr/>
          </p:nvSpPr>
          <p:spPr>
            <a:xfrm rot="10800000">
              <a:off x="2369293" y="4761153"/>
              <a:ext cx="43261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94FE97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41S</a:t>
              </a:r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49FC20DE-F5E9-876E-10A2-0171953DB232}"/>
              </a:ext>
            </a:extLst>
          </p:cNvPr>
          <p:cNvGrpSpPr/>
          <p:nvPr/>
        </p:nvGrpSpPr>
        <p:grpSpPr>
          <a:xfrm rot="10800000">
            <a:off x="371227" y="3965578"/>
            <a:ext cx="1086614" cy="226576"/>
            <a:chOff x="385962" y="2612911"/>
            <a:chExt cx="1086614" cy="226576"/>
          </a:xfrm>
        </p:grpSpPr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C02B9D3B-A5C8-72E4-D1F8-6B211A0D72E9}"/>
                </a:ext>
              </a:extLst>
            </p:cNvPr>
            <p:cNvSpPr/>
            <p:nvPr/>
          </p:nvSpPr>
          <p:spPr>
            <a:xfrm>
              <a:off x="385962" y="2612911"/>
              <a:ext cx="1086614" cy="221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ABB9428F-810F-0B54-405A-B93DD9B71383}"/>
                </a:ext>
              </a:extLst>
            </p:cNvPr>
            <p:cNvCxnSpPr>
              <a:stCxn id="1051" idx="0"/>
              <a:endCxn id="1051" idx="2"/>
            </p:cNvCxnSpPr>
            <p:nvPr/>
          </p:nvCxnSpPr>
          <p:spPr>
            <a:xfrm>
              <a:off x="929269" y="2612911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83602EAC-B8D4-7837-7861-0FEAA9E2E693}"/>
                </a:ext>
              </a:extLst>
            </p:cNvPr>
            <p:cNvGrpSpPr/>
            <p:nvPr/>
          </p:nvGrpSpPr>
          <p:grpSpPr>
            <a:xfrm>
              <a:off x="665798" y="2685398"/>
              <a:ext cx="259178" cy="73879"/>
              <a:chOff x="692558" y="2685398"/>
              <a:chExt cx="259178" cy="73879"/>
            </a:xfrm>
          </p:grpSpPr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F9ECCC3C-9FC3-D53A-1B7A-05815B1E504D}"/>
                  </a:ext>
                </a:extLst>
              </p:cNvPr>
              <p:cNvSpPr/>
              <p:nvPr/>
            </p:nvSpPr>
            <p:spPr>
              <a:xfrm>
                <a:off x="692558" y="2686760"/>
                <a:ext cx="216309" cy="698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Arrow: Pentagon 1056">
                <a:extLst>
                  <a:ext uri="{FF2B5EF4-FFF2-40B4-BE49-F238E27FC236}">
                    <a16:creationId xmlns:a16="http://schemas.microsoft.com/office/drawing/2014/main" id="{235551C0-FF1A-9CD8-848C-7E9FFD0AAF36}"/>
                  </a:ext>
                </a:extLst>
              </p:cNvPr>
              <p:cNvSpPr/>
              <p:nvPr/>
            </p:nvSpPr>
            <p:spPr>
              <a:xfrm>
                <a:off x="906017" y="2685398"/>
                <a:ext cx="45719" cy="73879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7E45F0EE-6AD6-81E0-5CD0-11422C2BD67B}"/>
                </a:ext>
              </a:extLst>
            </p:cNvPr>
            <p:cNvSpPr/>
            <p:nvPr/>
          </p:nvSpPr>
          <p:spPr>
            <a:xfrm>
              <a:off x="605243" y="2657677"/>
              <a:ext cx="123546" cy="12354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0158C04-98E5-41AD-5C58-24FC282CC3E5}"/>
                </a:ext>
              </a:extLst>
            </p:cNvPr>
            <p:cNvCxnSpPr/>
            <p:nvPr/>
          </p:nvCxnSpPr>
          <p:spPr>
            <a:xfrm>
              <a:off x="959327" y="2618219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8" name="TextBox 1057">
            <a:extLst>
              <a:ext uri="{FF2B5EF4-FFF2-40B4-BE49-F238E27FC236}">
                <a16:creationId xmlns:a16="http://schemas.microsoft.com/office/drawing/2014/main" id="{B2C5CCE7-9C34-E57F-A81A-C2C23DC683FF}"/>
              </a:ext>
            </a:extLst>
          </p:cNvPr>
          <p:cNvSpPr txBox="1"/>
          <p:nvPr/>
        </p:nvSpPr>
        <p:spPr>
          <a:xfrm>
            <a:off x="369158" y="3981960"/>
            <a:ext cx="5135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J606</a:t>
            </a:r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76AE1316-EBA1-C5E3-7496-54688ED87738}"/>
              </a:ext>
            </a:extLst>
          </p:cNvPr>
          <p:cNvGrpSpPr/>
          <p:nvPr/>
        </p:nvGrpSpPr>
        <p:grpSpPr>
          <a:xfrm rot="10800000">
            <a:off x="1886948" y="3996076"/>
            <a:ext cx="853514" cy="230832"/>
            <a:chOff x="1948396" y="4761153"/>
            <a:chExt cx="853514" cy="230832"/>
          </a:xfrm>
        </p:grpSpPr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922AEEEF-B25F-F802-3D07-014C102E78E0}"/>
                </a:ext>
              </a:extLst>
            </p:cNvPr>
            <p:cNvGrpSpPr/>
            <p:nvPr/>
          </p:nvGrpSpPr>
          <p:grpSpPr>
            <a:xfrm>
              <a:off x="1948396" y="4800600"/>
              <a:ext cx="824163" cy="183232"/>
              <a:chOff x="385962" y="2612911"/>
              <a:chExt cx="1086614" cy="226576"/>
            </a:xfrm>
          </p:grpSpPr>
          <p:sp>
            <p:nvSpPr>
              <p:cNvPr id="1062" name="Rectangle 1061">
                <a:extLst>
                  <a:ext uri="{FF2B5EF4-FFF2-40B4-BE49-F238E27FC236}">
                    <a16:creationId xmlns:a16="http://schemas.microsoft.com/office/drawing/2014/main" id="{7C691C7B-B714-D05B-43D8-1B140C8616B4}"/>
                  </a:ext>
                </a:extLst>
              </p:cNvPr>
              <p:cNvSpPr/>
              <p:nvPr/>
            </p:nvSpPr>
            <p:spPr>
              <a:xfrm>
                <a:off x="385962" y="2612911"/>
                <a:ext cx="1086614" cy="22126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D1E72E04-AE5B-085C-821D-24C8971F4F08}"/>
                  </a:ext>
                </a:extLst>
              </p:cNvPr>
              <p:cNvCxnSpPr>
                <a:stCxn id="1062" idx="0"/>
                <a:endCxn id="1062" idx="2"/>
              </p:cNvCxnSpPr>
              <p:nvPr/>
            </p:nvCxnSpPr>
            <p:spPr>
              <a:xfrm>
                <a:off x="929269" y="2612911"/>
                <a:ext cx="0" cy="2212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4" name="Group 1063">
                <a:extLst>
                  <a:ext uri="{FF2B5EF4-FFF2-40B4-BE49-F238E27FC236}">
                    <a16:creationId xmlns:a16="http://schemas.microsoft.com/office/drawing/2014/main" id="{F4736BE8-6740-5B0C-FC28-C852F0E6B76D}"/>
                  </a:ext>
                </a:extLst>
              </p:cNvPr>
              <p:cNvGrpSpPr/>
              <p:nvPr/>
            </p:nvGrpSpPr>
            <p:grpSpPr>
              <a:xfrm>
                <a:off x="665798" y="2685398"/>
                <a:ext cx="259178" cy="73879"/>
                <a:chOff x="692558" y="2685398"/>
                <a:chExt cx="259178" cy="73879"/>
              </a:xfrm>
            </p:grpSpPr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07D077D8-D549-13C1-84D5-1CFD955C5207}"/>
                    </a:ext>
                  </a:extLst>
                </p:cNvPr>
                <p:cNvSpPr/>
                <p:nvPr/>
              </p:nvSpPr>
              <p:spPr>
                <a:xfrm>
                  <a:off x="692558" y="2686760"/>
                  <a:ext cx="216309" cy="6988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Arrow: Pentagon 1067">
                  <a:extLst>
                    <a:ext uri="{FF2B5EF4-FFF2-40B4-BE49-F238E27FC236}">
                      <a16:creationId xmlns:a16="http://schemas.microsoft.com/office/drawing/2014/main" id="{8E109B7F-0986-FFD2-1DAE-2592332FF70F}"/>
                    </a:ext>
                  </a:extLst>
                </p:cNvPr>
                <p:cNvSpPr/>
                <p:nvPr/>
              </p:nvSpPr>
              <p:spPr>
                <a:xfrm>
                  <a:off x="906017" y="2685398"/>
                  <a:ext cx="45719" cy="73879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9E3E1E7C-16F3-5819-3660-99918AC32AD3}"/>
                  </a:ext>
                </a:extLst>
              </p:cNvPr>
              <p:cNvSpPr/>
              <p:nvPr/>
            </p:nvSpPr>
            <p:spPr>
              <a:xfrm>
                <a:off x="605243" y="2657677"/>
                <a:ext cx="123546" cy="12354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9AFAC0C0-8182-A088-FCCF-7C4F528A9D57}"/>
                  </a:ext>
                </a:extLst>
              </p:cNvPr>
              <p:cNvCxnSpPr/>
              <p:nvPr/>
            </p:nvCxnSpPr>
            <p:spPr>
              <a:xfrm>
                <a:off x="959327" y="2618219"/>
                <a:ext cx="0" cy="2212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A174DB78-6CCA-2727-1808-D1830A6CFD2E}"/>
                </a:ext>
              </a:extLst>
            </p:cNvPr>
            <p:cNvSpPr txBox="1"/>
            <p:nvPr/>
          </p:nvSpPr>
          <p:spPr>
            <a:xfrm rot="10800000">
              <a:off x="2369293" y="4761153"/>
              <a:ext cx="432617" cy="2308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94FE97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r>
                <a:rPr lang="en-US" sz="900" b="1" dirty="0">
                  <a:solidFill>
                    <a:prstClr val="black"/>
                  </a:solidFill>
                  <a:highlight>
                    <a:srgbClr val="94FE97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94FE97"/>
                  </a:highlight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</p:grp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F210DCEE-D41B-93BC-99F2-881B23B9D3F1}"/>
              </a:ext>
            </a:extLst>
          </p:cNvPr>
          <p:cNvGrpSpPr/>
          <p:nvPr/>
        </p:nvGrpSpPr>
        <p:grpSpPr>
          <a:xfrm>
            <a:off x="414632" y="4662431"/>
            <a:ext cx="1160985" cy="230832"/>
            <a:chOff x="427072" y="4662431"/>
            <a:chExt cx="1122107" cy="230832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0007D06E-09D2-9872-AD7D-23EC0653A246}"/>
                </a:ext>
              </a:extLst>
            </p:cNvPr>
            <p:cNvGrpSpPr/>
            <p:nvPr/>
          </p:nvGrpSpPr>
          <p:grpSpPr>
            <a:xfrm>
              <a:off x="427072" y="4666645"/>
              <a:ext cx="1086614" cy="226576"/>
              <a:chOff x="385962" y="2612911"/>
              <a:chExt cx="1086614" cy="226576"/>
            </a:xfrm>
          </p:grpSpPr>
          <p:sp>
            <p:nvSpPr>
              <p:cNvPr id="1070" name="Rectangle 1069">
                <a:extLst>
                  <a:ext uri="{FF2B5EF4-FFF2-40B4-BE49-F238E27FC236}">
                    <a16:creationId xmlns:a16="http://schemas.microsoft.com/office/drawing/2014/main" id="{2827F121-DB33-1A15-0D48-EF888F8552A7}"/>
                  </a:ext>
                </a:extLst>
              </p:cNvPr>
              <p:cNvSpPr/>
              <p:nvPr/>
            </p:nvSpPr>
            <p:spPr>
              <a:xfrm>
                <a:off x="385962" y="2612911"/>
                <a:ext cx="1086614" cy="22126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71AB62F7-998C-3410-BBDF-CA9DA2EC7833}"/>
                  </a:ext>
                </a:extLst>
              </p:cNvPr>
              <p:cNvCxnSpPr>
                <a:stCxn id="1070" idx="0"/>
                <a:endCxn id="1070" idx="2"/>
              </p:cNvCxnSpPr>
              <p:nvPr/>
            </p:nvCxnSpPr>
            <p:spPr>
              <a:xfrm>
                <a:off x="929269" y="2612911"/>
                <a:ext cx="0" cy="2212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25E3B697-4039-E2B8-BC7C-DF3D9A19F49A}"/>
                  </a:ext>
                </a:extLst>
              </p:cNvPr>
              <p:cNvGrpSpPr/>
              <p:nvPr/>
            </p:nvGrpSpPr>
            <p:grpSpPr>
              <a:xfrm>
                <a:off x="665798" y="2685398"/>
                <a:ext cx="259178" cy="73879"/>
                <a:chOff x="692558" y="2685398"/>
                <a:chExt cx="259178" cy="73879"/>
              </a:xfrm>
            </p:grpSpPr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07E6E44E-9EB4-619F-848A-A59AB9E5FE6D}"/>
                    </a:ext>
                  </a:extLst>
                </p:cNvPr>
                <p:cNvSpPr/>
                <p:nvPr/>
              </p:nvSpPr>
              <p:spPr>
                <a:xfrm>
                  <a:off x="692558" y="2686760"/>
                  <a:ext cx="216309" cy="6988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Arrow: Pentagon 1075">
                  <a:extLst>
                    <a:ext uri="{FF2B5EF4-FFF2-40B4-BE49-F238E27FC236}">
                      <a16:creationId xmlns:a16="http://schemas.microsoft.com/office/drawing/2014/main" id="{F952CB4F-2008-B71F-011C-8BF0A882F977}"/>
                    </a:ext>
                  </a:extLst>
                </p:cNvPr>
                <p:cNvSpPr/>
                <p:nvPr/>
              </p:nvSpPr>
              <p:spPr>
                <a:xfrm>
                  <a:off x="906017" y="2685398"/>
                  <a:ext cx="45719" cy="73879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97324E02-AFFD-B857-F979-E4E7AE51A7AD}"/>
                  </a:ext>
                </a:extLst>
              </p:cNvPr>
              <p:cNvSpPr/>
              <p:nvPr/>
            </p:nvSpPr>
            <p:spPr>
              <a:xfrm>
                <a:off x="605243" y="2657677"/>
                <a:ext cx="123546" cy="12354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4D115FC4-F105-AF99-AF69-D39755442BA4}"/>
                  </a:ext>
                </a:extLst>
              </p:cNvPr>
              <p:cNvCxnSpPr/>
              <p:nvPr/>
            </p:nvCxnSpPr>
            <p:spPr>
              <a:xfrm>
                <a:off x="959327" y="2618219"/>
                <a:ext cx="0" cy="2212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C76961AD-E5E5-21A1-01C3-9B85B5D4E498}"/>
                </a:ext>
              </a:extLst>
            </p:cNvPr>
            <p:cNvSpPr txBox="1"/>
            <p:nvPr/>
          </p:nvSpPr>
          <p:spPr>
            <a:xfrm>
              <a:off x="1041245" y="4662431"/>
              <a:ext cx="50793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b="1" dirty="0">
                  <a:solidFill>
                    <a:prstClr val="black"/>
                  </a:solidFill>
                  <a:highlight>
                    <a:srgbClr val="FFFFFF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64J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CE212486-A7B5-7360-5D2B-1400DE34A922}"/>
              </a:ext>
            </a:extLst>
          </p:cNvPr>
          <p:cNvGrpSpPr/>
          <p:nvPr/>
        </p:nvGrpSpPr>
        <p:grpSpPr>
          <a:xfrm>
            <a:off x="411095" y="5669811"/>
            <a:ext cx="1168778" cy="230832"/>
            <a:chOff x="427072" y="4662431"/>
            <a:chExt cx="1122107" cy="230832"/>
          </a:xfrm>
        </p:grpSpPr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C5368C63-231A-F040-7871-3DCC3D2E47BA}"/>
                </a:ext>
              </a:extLst>
            </p:cNvPr>
            <p:cNvGrpSpPr/>
            <p:nvPr/>
          </p:nvGrpSpPr>
          <p:grpSpPr>
            <a:xfrm>
              <a:off x="427072" y="4666645"/>
              <a:ext cx="1086614" cy="226576"/>
              <a:chOff x="385962" y="2612911"/>
              <a:chExt cx="1086614" cy="226576"/>
            </a:xfrm>
          </p:grpSpPr>
          <p:sp>
            <p:nvSpPr>
              <p:cNvPr id="1082" name="Rectangle 1081">
                <a:extLst>
                  <a:ext uri="{FF2B5EF4-FFF2-40B4-BE49-F238E27FC236}">
                    <a16:creationId xmlns:a16="http://schemas.microsoft.com/office/drawing/2014/main" id="{1CD64C81-8194-72EC-177A-559D6B9C6AB0}"/>
                  </a:ext>
                </a:extLst>
              </p:cNvPr>
              <p:cNvSpPr/>
              <p:nvPr/>
            </p:nvSpPr>
            <p:spPr>
              <a:xfrm>
                <a:off x="385962" y="2612911"/>
                <a:ext cx="1086614" cy="22126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91C4EDAB-2151-E697-60B6-718D55B7E9DC}"/>
                  </a:ext>
                </a:extLst>
              </p:cNvPr>
              <p:cNvCxnSpPr>
                <a:stCxn id="1082" idx="0"/>
                <a:endCxn id="1082" idx="2"/>
              </p:cNvCxnSpPr>
              <p:nvPr/>
            </p:nvCxnSpPr>
            <p:spPr>
              <a:xfrm>
                <a:off x="929269" y="2612911"/>
                <a:ext cx="0" cy="2212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4" name="Group 1083">
                <a:extLst>
                  <a:ext uri="{FF2B5EF4-FFF2-40B4-BE49-F238E27FC236}">
                    <a16:creationId xmlns:a16="http://schemas.microsoft.com/office/drawing/2014/main" id="{DEA93F48-3E25-65A4-072F-01D73C809E1D}"/>
                  </a:ext>
                </a:extLst>
              </p:cNvPr>
              <p:cNvGrpSpPr/>
              <p:nvPr/>
            </p:nvGrpSpPr>
            <p:grpSpPr>
              <a:xfrm>
                <a:off x="665798" y="2685398"/>
                <a:ext cx="259178" cy="73879"/>
                <a:chOff x="692558" y="2685398"/>
                <a:chExt cx="259178" cy="73879"/>
              </a:xfrm>
            </p:grpSpPr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93F257DB-3781-A4E0-05E8-58302466DDFC}"/>
                    </a:ext>
                  </a:extLst>
                </p:cNvPr>
                <p:cNvSpPr/>
                <p:nvPr/>
              </p:nvSpPr>
              <p:spPr>
                <a:xfrm>
                  <a:off x="692558" y="2686760"/>
                  <a:ext cx="216309" cy="6988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Arrow: Pentagon 1091">
                  <a:extLst>
                    <a:ext uri="{FF2B5EF4-FFF2-40B4-BE49-F238E27FC236}">
                      <a16:creationId xmlns:a16="http://schemas.microsoft.com/office/drawing/2014/main" id="{A1E44725-DFCC-4F0C-6B9E-91427B64DE32}"/>
                    </a:ext>
                  </a:extLst>
                </p:cNvPr>
                <p:cNvSpPr/>
                <p:nvPr/>
              </p:nvSpPr>
              <p:spPr>
                <a:xfrm>
                  <a:off x="906017" y="2685398"/>
                  <a:ext cx="45719" cy="73879"/>
                </a:xfrm>
                <a:prstGeom prst="homePlat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559C8C10-32F5-E772-4727-F17011CFF844}"/>
                  </a:ext>
                </a:extLst>
              </p:cNvPr>
              <p:cNvSpPr/>
              <p:nvPr/>
            </p:nvSpPr>
            <p:spPr>
              <a:xfrm>
                <a:off x="605243" y="2657677"/>
                <a:ext cx="123546" cy="12354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FC1A2C7D-EDE9-5F0D-3BD9-8D609002EAF0}"/>
                  </a:ext>
                </a:extLst>
              </p:cNvPr>
              <p:cNvCxnSpPr/>
              <p:nvPr/>
            </p:nvCxnSpPr>
            <p:spPr>
              <a:xfrm>
                <a:off x="959327" y="2618219"/>
                <a:ext cx="0" cy="2212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3558E8BF-2CB3-B7C6-6935-4005FE7198AA}"/>
                </a:ext>
              </a:extLst>
            </p:cNvPr>
            <p:cNvSpPr txBox="1"/>
            <p:nvPr/>
          </p:nvSpPr>
          <p:spPr>
            <a:xfrm>
              <a:off x="1041245" y="4662431"/>
              <a:ext cx="50793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b="1" dirty="0">
                  <a:solidFill>
                    <a:prstClr val="black"/>
                  </a:solidFill>
                  <a:highlight>
                    <a:srgbClr val="FFFFFF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62J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F5DE3240-7869-92CC-520C-B60ADDAB12CD}"/>
              </a:ext>
            </a:extLst>
          </p:cNvPr>
          <p:cNvGrpSpPr/>
          <p:nvPr/>
        </p:nvGrpSpPr>
        <p:grpSpPr>
          <a:xfrm rot="10800000">
            <a:off x="409192" y="5220432"/>
            <a:ext cx="1138019" cy="226576"/>
            <a:chOff x="385962" y="2612911"/>
            <a:chExt cx="1086614" cy="226576"/>
          </a:xfrm>
        </p:grpSpPr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B06BEB5-8682-F550-5ABB-ACD5D23CA114}"/>
                </a:ext>
              </a:extLst>
            </p:cNvPr>
            <p:cNvSpPr/>
            <p:nvPr/>
          </p:nvSpPr>
          <p:spPr>
            <a:xfrm>
              <a:off x="385962" y="2612911"/>
              <a:ext cx="1086614" cy="221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825C22EF-EDAA-BF9F-ECA6-229A9484ED88}"/>
                </a:ext>
              </a:extLst>
            </p:cNvPr>
            <p:cNvCxnSpPr>
              <a:stCxn id="1094" idx="0"/>
              <a:endCxn id="1094" idx="2"/>
            </p:cNvCxnSpPr>
            <p:nvPr/>
          </p:nvCxnSpPr>
          <p:spPr>
            <a:xfrm>
              <a:off x="929269" y="2612911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6" name="Group 1095">
              <a:extLst>
                <a:ext uri="{FF2B5EF4-FFF2-40B4-BE49-F238E27FC236}">
                  <a16:creationId xmlns:a16="http://schemas.microsoft.com/office/drawing/2014/main" id="{99535766-EC24-FBF7-2648-A2713E88CB70}"/>
                </a:ext>
              </a:extLst>
            </p:cNvPr>
            <p:cNvGrpSpPr/>
            <p:nvPr/>
          </p:nvGrpSpPr>
          <p:grpSpPr>
            <a:xfrm>
              <a:off x="665798" y="2685398"/>
              <a:ext cx="259178" cy="73879"/>
              <a:chOff x="692558" y="2685398"/>
              <a:chExt cx="259178" cy="73879"/>
            </a:xfrm>
          </p:grpSpPr>
          <p:sp>
            <p:nvSpPr>
              <p:cNvPr id="1128" name="Rectangle 1127">
                <a:extLst>
                  <a:ext uri="{FF2B5EF4-FFF2-40B4-BE49-F238E27FC236}">
                    <a16:creationId xmlns:a16="http://schemas.microsoft.com/office/drawing/2014/main" id="{24F14F53-F8A6-1A03-E349-9C306609A93B}"/>
                  </a:ext>
                </a:extLst>
              </p:cNvPr>
              <p:cNvSpPr/>
              <p:nvPr/>
            </p:nvSpPr>
            <p:spPr>
              <a:xfrm>
                <a:off x="692558" y="2686760"/>
                <a:ext cx="216309" cy="698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8" name="Arrow: Pentagon 1197">
                <a:extLst>
                  <a:ext uri="{FF2B5EF4-FFF2-40B4-BE49-F238E27FC236}">
                    <a16:creationId xmlns:a16="http://schemas.microsoft.com/office/drawing/2014/main" id="{26C69F1C-F984-5545-D380-1D4558BD32FC}"/>
                  </a:ext>
                </a:extLst>
              </p:cNvPr>
              <p:cNvSpPr/>
              <p:nvPr/>
            </p:nvSpPr>
            <p:spPr>
              <a:xfrm>
                <a:off x="906017" y="2685398"/>
                <a:ext cx="45719" cy="73879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7" name="Oval 1096">
              <a:extLst>
                <a:ext uri="{FF2B5EF4-FFF2-40B4-BE49-F238E27FC236}">
                  <a16:creationId xmlns:a16="http://schemas.microsoft.com/office/drawing/2014/main" id="{D8B0F533-6C3C-E73D-4E19-F1ADF2D34066}"/>
                </a:ext>
              </a:extLst>
            </p:cNvPr>
            <p:cNvSpPr/>
            <p:nvPr/>
          </p:nvSpPr>
          <p:spPr>
            <a:xfrm>
              <a:off x="605243" y="2657677"/>
              <a:ext cx="123546" cy="12354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B9A74AB5-E7A3-9594-D7F4-FDC3C0C127CB}"/>
                </a:ext>
              </a:extLst>
            </p:cNvPr>
            <p:cNvCxnSpPr/>
            <p:nvPr/>
          </p:nvCxnSpPr>
          <p:spPr>
            <a:xfrm>
              <a:off x="959327" y="2618219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9" name="TextBox 1198">
            <a:extLst>
              <a:ext uri="{FF2B5EF4-FFF2-40B4-BE49-F238E27FC236}">
                <a16:creationId xmlns:a16="http://schemas.microsoft.com/office/drawing/2014/main" id="{9AF87128-2263-322E-C8BD-B75F54139D14}"/>
              </a:ext>
            </a:extLst>
          </p:cNvPr>
          <p:cNvSpPr txBox="1"/>
          <p:nvPr/>
        </p:nvSpPr>
        <p:spPr>
          <a:xfrm>
            <a:off x="437790" y="5228691"/>
            <a:ext cx="5290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prstClr val="black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63J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5967CF17-6A88-C914-DB77-F9AE7DBDECC2}"/>
              </a:ext>
            </a:extLst>
          </p:cNvPr>
          <p:cNvGrpSpPr>
            <a:grpSpLocks/>
          </p:cNvGrpSpPr>
          <p:nvPr/>
        </p:nvGrpSpPr>
        <p:grpSpPr bwMode="auto">
          <a:xfrm rot="21385319" flipH="1">
            <a:off x="1346928" y="5144144"/>
            <a:ext cx="270889" cy="194580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875" name="Freeform 211">
              <a:extLst>
                <a:ext uri="{FF2B5EF4-FFF2-40B4-BE49-F238E27FC236}">
                  <a16:creationId xmlns:a16="http://schemas.microsoft.com/office/drawing/2014/main" id="{0879B5C0-0B8A-8003-A19D-A0E3CF3E2351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6" name="Freeform 212">
              <a:extLst>
                <a:ext uri="{FF2B5EF4-FFF2-40B4-BE49-F238E27FC236}">
                  <a16:creationId xmlns:a16="http://schemas.microsoft.com/office/drawing/2014/main" id="{8FCBB66A-CF33-4E57-5023-F925DC8D5DA4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7" name="Freeform 213">
              <a:extLst>
                <a:ext uri="{FF2B5EF4-FFF2-40B4-BE49-F238E27FC236}">
                  <a16:creationId xmlns:a16="http://schemas.microsoft.com/office/drawing/2014/main" id="{E5399BB7-A9DA-B417-CBD8-74694F2D1823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8" name="Freeform 214">
              <a:extLst>
                <a:ext uri="{FF2B5EF4-FFF2-40B4-BE49-F238E27FC236}">
                  <a16:creationId xmlns:a16="http://schemas.microsoft.com/office/drawing/2014/main" id="{88962DC7-3F19-E7BC-C603-C4CF7FCA9DB4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9" name="Freeform 215">
              <a:extLst>
                <a:ext uri="{FF2B5EF4-FFF2-40B4-BE49-F238E27FC236}">
                  <a16:creationId xmlns:a16="http://schemas.microsoft.com/office/drawing/2014/main" id="{9DD714A3-B6B4-86DC-9B5D-973838F7167B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00" name="Group 1199">
            <a:extLst>
              <a:ext uri="{FF2B5EF4-FFF2-40B4-BE49-F238E27FC236}">
                <a16:creationId xmlns:a16="http://schemas.microsoft.com/office/drawing/2014/main" id="{6303EA28-B8E4-8181-947D-C924C4E0665C}"/>
              </a:ext>
            </a:extLst>
          </p:cNvPr>
          <p:cNvGrpSpPr/>
          <p:nvPr/>
        </p:nvGrpSpPr>
        <p:grpSpPr>
          <a:xfrm rot="10800000">
            <a:off x="399764" y="6240380"/>
            <a:ext cx="1138019" cy="226576"/>
            <a:chOff x="385962" y="2612911"/>
            <a:chExt cx="1086614" cy="226576"/>
          </a:xfrm>
        </p:grpSpPr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F7CC06D7-2F1D-8300-703A-A28F85C10240}"/>
                </a:ext>
              </a:extLst>
            </p:cNvPr>
            <p:cNvSpPr/>
            <p:nvPr/>
          </p:nvSpPr>
          <p:spPr>
            <a:xfrm>
              <a:off x="385962" y="2612911"/>
              <a:ext cx="1086614" cy="2212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2" name="Straight Connector 1201">
              <a:extLst>
                <a:ext uri="{FF2B5EF4-FFF2-40B4-BE49-F238E27FC236}">
                  <a16:creationId xmlns:a16="http://schemas.microsoft.com/office/drawing/2014/main" id="{2C8834E6-22CD-5354-9309-EB661EC0FFB9}"/>
                </a:ext>
              </a:extLst>
            </p:cNvPr>
            <p:cNvCxnSpPr>
              <a:stCxn id="1201" idx="0"/>
              <a:endCxn id="1201" idx="2"/>
            </p:cNvCxnSpPr>
            <p:nvPr/>
          </p:nvCxnSpPr>
          <p:spPr>
            <a:xfrm>
              <a:off x="929269" y="2612911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3" name="Group 1202">
              <a:extLst>
                <a:ext uri="{FF2B5EF4-FFF2-40B4-BE49-F238E27FC236}">
                  <a16:creationId xmlns:a16="http://schemas.microsoft.com/office/drawing/2014/main" id="{373B60A7-35D5-3ACB-799D-BF41D2FC674A}"/>
                </a:ext>
              </a:extLst>
            </p:cNvPr>
            <p:cNvGrpSpPr/>
            <p:nvPr/>
          </p:nvGrpSpPr>
          <p:grpSpPr>
            <a:xfrm>
              <a:off x="665798" y="2685398"/>
              <a:ext cx="259178" cy="73879"/>
              <a:chOff x="692558" y="2685398"/>
              <a:chExt cx="259178" cy="73879"/>
            </a:xfrm>
          </p:grpSpPr>
          <p:sp>
            <p:nvSpPr>
              <p:cNvPr id="1206" name="Rectangle 1205">
                <a:extLst>
                  <a:ext uri="{FF2B5EF4-FFF2-40B4-BE49-F238E27FC236}">
                    <a16:creationId xmlns:a16="http://schemas.microsoft.com/office/drawing/2014/main" id="{334999FD-0E31-B358-6410-1FF9E7E51A4E}"/>
                  </a:ext>
                </a:extLst>
              </p:cNvPr>
              <p:cNvSpPr/>
              <p:nvPr/>
            </p:nvSpPr>
            <p:spPr>
              <a:xfrm>
                <a:off x="692558" y="2686760"/>
                <a:ext cx="216309" cy="698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7" name="Arrow: Pentagon 1206">
                <a:extLst>
                  <a:ext uri="{FF2B5EF4-FFF2-40B4-BE49-F238E27FC236}">
                    <a16:creationId xmlns:a16="http://schemas.microsoft.com/office/drawing/2014/main" id="{0CD71388-57A6-1866-A558-35A8E2F68391}"/>
                  </a:ext>
                </a:extLst>
              </p:cNvPr>
              <p:cNvSpPr/>
              <p:nvPr/>
            </p:nvSpPr>
            <p:spPr>
              <a:xfrm>
                <a:off x="906017" y="2685398"/>
                <a:ext cx="45719" cy="73879"/>
              </a:xfrm>
              <a:prstGeom prst="homePlat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4" name="Oval 1203">
              <a:extLst>
                <a:ext uri="{FF2B5EF4-FFF2-40B4-BE49-F238E27FC236}">
                  <a16:creationId xmlns:a16="http://schemas.microsoft.com/office/drawing/2014/main" id="{A445BE21-6D0E-05C6-6A8F-07514D471735}"/>
                </a:ext>
              </a:extLst>
            </p:cNvPr>
            <p:cNvSpPr/>
            <p:nvPr/>
          </p:nvSpPr>
          <p:spPr>
            <a:xfrm>
              <a:off x="605243" y="2657677"/>
              <a:ext cx="123546" cy="12354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5" name="Straight Connector 1204">
              <a:extLst>
                <a:ext uri="{FF2B5EF4-FFF2-40B4-BE49-F238E27FC236}">
                  <a16:creationId xmlns:a16="http://schemas.microsoft.com/office/drawing/2014/main" id="{77F517DC-CF7A-A82A-BA85-14A402DFFEE5}"/>
                </a:ext>
              </a:extLst>
            </p:cNvPr>
            <p:cNvCxnSpPr/>
            <p:nvPr/>
          </p:nvCxnSpPr>
          <p:spPr>
            <a:xfrm>
              <a:off x="959327" y="2618219"/>
              <a:ext cx="0" cy="221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8" name="TextBox 1207">
            <a:extLst>
              <a:ext uri="{FF2B5EF4-FFF2-40B4-BE49-F238E27FC236}">
                <a16:creationId xmlns:a16="http://schemas.microsoft.com/office/drawing/2014/main" id="{646CA86E-1EEC-1F57-A9A9-38439ADB3FC7}"/>
              </a:ext>
            </a:extLst>
          </p:cNvPr>
          <p:cNvSpPr txBox="1"/>
          <p:nvPr/>
        </p:nvSpPr>
        <p:spPr>
          <a:xfrm>
            <a:off x="428362" y="6248639"/>
            <a:ext cx="5290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prstClr val="black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61J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05856417-C731-E8B9-4DCB-7A86517718BF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1034076" y="4408972"/>
            <a:ext cx="228209" cy="238401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1210" name="Freeform 211">
              <a:extLst>
                <a:ext uri="{FF2B5EF4-FFF2-40B4-BE49-F238E27FC236}">
                  <a16:creationId xmlns:a16="http://schemas.microsoft.com/office/drawing/2014/main" id="{73E1739D-5449-4E33-0FFC-B473245DD577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1" name="Freeform 212">
              <a:extLst>
                <a:ext uri="{FF2B5EF4-FFF2-40B4-BE49-F238E27FC236}">
                  <a16:creationId xmlns:a16="http://schemas.microsoft.com/office/drawing/2014/main" id="{713217FE-828C-91B3-9C82-50B944678E22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2" name="Freeform 213">
              <a:extLst>
                <a:ext uri="{FF2B5EF4-FFF2-40B4-BE49-F238E27FC236}">
                  <a16:creationId xmlns:a16="http://schemas.microsoft.com/office/drawing/2014/main" id="{4CDCE344-1C8E-C00D-EA9C-2920BA26756E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3" name="Freeform 214">
              <a:extLst>
                <a:ext uri="{FF2B5EF4-FFF2-40B4-BE49-F238E27FC236}">
                  <a16:creationId xmlns:a16="http://schemas.microsoft.com/office/drawing/2014/main" id="{AB1AAD43-20BE-E963-244A-B0F80B6C14BD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4" name="Freeform 215">
              <a:extLst>
                <a:ext uri="{FF2B5EF4-FFF2-40B4-BE49-F238E27FC236}">
                  <a16:creationId xmlns:a16="http://schemas.microsoft.com/office/drawing/2014/main" id="{C76F06DF-795F-DB18-0803-4553AEBE6CC2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C946CDAF-BD74-25A7-D355-EDA3E9AF5641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1387832" y="4421423"/>
            <a:ext cx="228209" cy="238401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1216" name="Freeform 211">
              <a:extLst>
                <a:ext uri="{FF2B5EF4-FFF2-40B4-BE49-F238E27FC236}">
                  <a16:creationId xmlns:a16="http://schemas.microsoft.com/office/drawing/2014/main" id="{BC05ACAD-A8CB-848F-F798-EF738BD23C7A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7" name="Freeform 212">
              <a:extLst>
                <a:ext uri="{FF2B5EF4-FFF2-40B4-BE49-F238E27FC236}">
                  <a16:creationId xmlns:a16="http://schemas.microsoft.com/office/drawing/2014/main" id="{8BEDDC14-E16D-B765-D40A-4248DAC2D3B0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8" name="Freeform 213">
              <a:extLst>
                <a:ext uri="{FF2B5EF4-FFF2-40B4-BE49-F238E27FC236}">
                  <a16:creationId xmlns:a16="http://schemas.microsoft.com/office/drawing/2014/main" id="{CFDF5CE5-030F-3EB6-565F-B24E7F450E67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9" name="Freeform 214">
              <a:extLst>
                <a:ext uri="{FF2B5EF4-FFF2-40B4-BE49-F238E27FC236}">
                  <a16:creationId xmlns:a16="http://schemas.microsoft.com/office/drawing/2014/main" id="{109FFE58-776C-ADAF-7083-C8D85351030C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2" name="Freeform 215">
              <a:extLst>
                <a:ext uri="{FF2B5EF4-FFF2-40B4-BE49-F238E27FC236}">
                  <a16:creationId xmlns:a16="http://schemas.microsoft.com/office/drawing/2014/main" id="{48D8C5C1-0347-5FA6-535A-8F8E58A75AD5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49" name="Group 1248">
            <a:extLst>
              <a:ext uri="{FF2B5EF4-FFF2-40B4-BE49-F238E27FC236}">
                <a16:creationId xmlns:a16="http://schemas.microsoft.com/office/drawing/2014/main" id="{CB1F5D54-F58A-242F-16C1-673CAA7F0CB8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2281295" y="4412050"/>
            <a:ext cx="228209" cy="238401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1251" name="Freeform 211">
              <a:extLst>
                <a:ext uri="{FF2B5EF4-FFF2-40B4-BE49-F238E27FC236}">
                  <a16:creationId xmlns:a16="http://schemas.microsoft.com/office/drawing/2014/main" id="{E513447B-A96E-25FA-C033-53DCC7D3797B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8" name="Freeform 212">
              <a:extLst>
                <a:ext uri="{FF2B5EF4-FFF2-40B4-BE49-F238E27FC236}">
                  <a16:creationId xmlns:a16="http://schemas.microsoft.com/office/drawing/2014/main" id="{6A616D03-F46A-316F-B370-05F5D30F8BAD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3" name="Freeform 213">
              <a:extLst>
                <a:ext uri="{FF2B5EF4-FFF2-40B4-BE49-F238E27FC236}">
                  <a16:creationId xmlns:a16="http://schemas.microsoft.com/office/drawing/2014/main" id="{63C6003F-926F-52B4-1D83-B73CCBBEC151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7" name="Freeform 214">
              <a:extLst>
                <a:ext uri="{FF2B5EF4-FFF2-40B4-BE49-F238E27FC236}">
                  <a16:creationId xmlns:a16="http://schemas.microsoft.com/office/drawing/2014/main" id="{E85EA24E-BC58-A011-8AE7-E474F0BB75FF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7" name="Freeform 215">
              <a:extLst>
                <a:ext uri="{FF2B5EF4-FFF2-40B4-BE49-F238E27FC236}">
                  <a16:creationId xmlns:a16="http://schemas.microsoft.com/office/drawing/2014/main" id="{A49AB8B4-4E3F-AA62-81C4-151D0A6C3EE4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58" name="Group 1357">
            <a:extLst>
              <a:ext uri="{FF2B5EF4-FFF2-40B4-BE49-F238E27FC236}">
                <a16:creationId xmlns:a16="http://schemas.microsoft.com/office/drawing/2014/main" id="{61A5781A-A583-46D2-94DC-85EC0B88F73F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2635051" y="4424501"/>
            <a:ext cx="228209" cy="238401"/>
            <a:chOff x="59531" y="-59531"/>
            <a:chExt cx="295380" cy="360040"/>
          </a:xfrm>
          <a:solidFill>
            <a:srgbClr val="FFFF00"/>
          </a:solidFill>
        </p:grpSpPr>
        <p:sp>
          <p:nvSpPr>
            <p:cNvPr id="1359" name="Freeform 211">
              <a:extLst>
                <a:ext uri="{FF2B5EF4-FFF2-40B4-BE49-F238E27FC236}">
                  <a16:creationId xmlns:a16="http://schemas.microsoft.com/office/drawing/2014/main" id="{2906EB7A-E8E7-3831-6F75-EA774D53A83B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96192" y="-59531"/>
              <a:ext cx="258719" cy="360040"/>
            </a:xfrm>
            <a:custGeom>
              <a:avLst/>
              <a:gdLst>
                <a:gd name="T0" fmla="*/ 2147483647 w 121"/>
                <a:gd name="T1" fmla="*/ 2147483647 h 129"/>
                <a:gd name="T2" fmla="*/ 2147483647 w 121"/>
                <a:gd name="T3" fmla="*/ 2147483647 h 129"/>
                <a:gd name="T4" fmla="*/ 2147483647 w 121"/>
                <a:gd name="T5" fmla="*/ 2147483647 h 129"/>
                <a:gd name="T6" fmla="*/ 2147483647 w 121"/>
                <a:gd name="T7" fmla="*/ 2147483647 h 129"/>
                <a:gd name="T8" fmla="*/ 2147483647 w 121"/>
                <a:gd name="T9" fmla="*/ 2147483647 h 129"/>
                <a:gd name="T10" fmla="*/ 2147483647 w 121"/>
                <a:gd name="T11" fmla="*/ 2147483647 h 129"/>
                <a:gd name="T12" fmla="*/ 2147483647 w 121"/>
                <a:gd name="T13" fmla="*/ 2147483647 h 129"/>
                <a:gd name="T14" fmla="*/ 2147483647 w 121"/>
                <a:gd name="T15" fmla="*/ 2147483647 h 129"/>
                <a:gd name="T16" fmla="*/ 2147483647 w 121"/>
                <a:gd name="T17" fmla="*/ 2147483647 h 129"/>
                <a:gd name="T18" fmla="*/ 2147483647 w 121"/>
                <a:gd name="T19" fmla="*/ 2147483647 h 129"/>
                <a:gd name="T20" fmla="*/ 2147483647 w 121"/>
                <a:gd name="T21" fmla="*/ 2147483647 h 129"/>
                <a:gd name="T22" fmla="*/ 2147483647 w 121"/>
                <a:gd name="T23" fmla="*/ 2147483647 h 129"/>
                <a:gd name="T24" fmla="*/ 2147483647 w 121"/>
                <a:gd name="T25" fmla="*/ 2147483647 h 129"/>
                <a:gd name="T26" fmla="*/ 2147483647 w 121"/>
                <a:gd name="T27" fmla="*/ 2147483647 h 129"/>
                <a:gd name="T28" fmla="*/ 2147483647 w 121"/>
                <a:gd name="T29" fmla="*/ 2147483647 h 129"/>
                <a:gd name="T30" fmla="*/ 2147483647 w 121"/>
                <a:gd name="T31" fmla="*/ 2147483647 h 129"/>
                <a:gd name="T32" fmla="*/ 2147483647 w 121"/>
                <a:gd name="T33" fmla="*/ 2147483647 h 129"/>
                <a:gd name="T34" fmla="*/ 2147483647 w 121"/>
                <a:gd name="T35" fmla="*/ 2147483647 h 129"/>
                <a:gd name="T36" fmla="*/ 2147483647 w 121"/>
                <a:gd name="T37" fmla="*/ 2147483647 h 129"/>
                <a:gd name="T38" fmla="*/ 2147483647 w 121"/>
                <a:gd name="T39" fmla="*/ 2147483647 h 129"/>
                <a:gd name="T40" fmla="*/ 2147483647 w 121"/>
                <a:gd name="T41" fmla="*/ 2147483647 h 129"/>
                <a:gd name="T42" fmla="*/ 2147483647 w 121"/>
                <a:gd name="T43" fmla="*/ 2147483647 h 129"/>
                <a:gd name="T44" fmla="*/ 2147483647 w 121"/>
                <a:gd name="T45" fmla="*/ 2147483647 h 129"/>
                <a:gd name="T46" fmla="*/ 2147483647 w 121"/>
                <a:gd name="T47" fmla="*/ 2147483647 h 129"/>
                <a:gd name="T48" fmla="*/ 2147483647 w 121"/>
                <a:gd name="T49" fmla="*/ 2147483647 h 129"/>
                <a:gd name="T50" fmla="*/ 0 w 121"/>
                <a:gd name="T51" fmla="*/ 2147483647 h 129"/>
                <a:gd name="T52" fmla="*/ 2147483647 w 121"/>
                <a:gd name="T53" fmla="*/ 2147483647 h 129"/>
                <a:gd name="T54" fmla="*/ 2147483647 w 121"/>
                <a:gd name="T55" fmla="*/ 2147483647 h 129"/>
                <a:gd name="T56" fmla="*/ 2147483647 w 121"/>
                <a:gd name="T57" fmla="*/ 2147483647 h 129"/>
                <a:gd name="T58" fmla="*/ 2147483647 w 121"/>
                <a:gd name="T59" fmla="*/ 2147483647 h 129"/>
                <a:gd name="T60" fmla="*/ 2147483647 w 121"/>
                <a:gd name="T61" fmla="*/ 2147483647 h 129"/>
                <a:gd name="T62" fmla="*/ 2147483647 w 121"/>
                <a:gd name="T63" fmla="*/ 2147483647 h 129"/>
                <a:gd name="T64" fmla="*/ 2147483647 w 121"/>
                <a:gd name="T65" fmla="*/ 2147483647 h 129"/>
                <a:gd name="T66" fmla="*/ 2147483647 w 121"/>
                <a:gd name="T67" fmla="*/ 2147483647 h 129"/>
                <a:gd name="T68" fmla="*/ 2147483647 w 121"/>
                <a:gd name="T69" fmla="*/ 2147483647 h 129"/>
                <a:gd name="T70" fmla="*/ 2147483647 w 121"/>
                <a:gd name="T71" fmla="*/ 2147483647 h 129"/>
                <a:gd name="T72" fmla="*/ 2147483647 w 121"/>
                <a:gd name="T73" fmla="*/ 2147483647 h 129"/>
                <a:gd name="T74" fmla="*/ 2147483647 w 121"/>
                <a:gd name="T75" fmla="*/ 2147483647 h 129"/>
                <a:gd name="T76" fmla="*/ 2147483647 w 121"/>
                <a:gd name="T77" fmla="*/ 0 h 129"/>
                <a:gd name="T78" fmla="*/ 2147483647 w 121"/>
                <a:gd name="T79" fmla="*/ 2147483647 h 129"/>
                <a:gd name="T80" fmla="*/ 2147483647 w 121"/>
                <a:gd name="T81" fmla="*/ 2147483647 h 129"/>
                <a:gd name="T82" fmla="*/ 2147483647 w 121"/>
                <a:gd name="T83" fmla="*/ 2147483647 h 129"/>
                <a:gd name="T84" fmla="*/ 2147483647 w 121"/>
                <a:gd name="T85" fmla="*/ 2147483647 h 129"/>
                <a:gd name="T86" fmla="*/ 2147483647 w 121"/>
                <a:gd name="T87" fmla="*/ 2147483647 h 129"/>
                <a:gd name="T88" fmla="*/ 2147483647 w 121"/>
                <a:gd name="T89" fmla="*/ 2147483647 h 129"/>
                <a:gd name="T90" fmla="*/ 2147483647 w 121"/>
                <a:gd name="T91" fmla="*/ 2147483647 h 129"/>
                <a:gd name="T92" fmla="*/ 2147483647 w 121"/>
                <a:gd name="T93" fmla="*/ 2147483647 h 129"/>
                <a:gd name="T94" fmla="*/ 2147483647 w 121"/>
                <a:gd name="T95" fmla="*/ 2147483647 h 129"/>
                <a:gd name="T96" fmla="*/ 2147483647 w 121"/>
                <a:gd name="T97" fmla="*/ 2147483647 h 129"/>
                <a:gd name="T98" fmla="*/ 2147483647 w 121"/>
                <a:gd name="T99" fmla="*/ 2147483647 h 129"/>
                <a:gd name="T100" fmla="*/ 2147483647 w 121"/>
                <a:gd name="T101" fmla="*/ 2147483647 h 129"/>
                <a:gd name="T102" fmla="*/ 2147483647 w 121"/>
                <a:gd name="T103" fmla="*/ 2147483647 h 129"/>
                <a:gd name="T104" fmla="*/ 2147483647 w 121"/>
                <a:gd name="T105" fmla="*/ 2147483647 h 129"/>
                <a:gd name="T106" fmla="*/ 2147483647 w 121"/>
                <a:gd name="T107" fmla="*/ 2147483647 h 129"/>
                <a:gd name="T108" fmla="*/ 2147483647 w 121"/>
                <a:gd name="T109" fmla="*/ 2147483647 h 129"/>
                <a:gd name="T110" fmla="*/ 2147483647 w 121"/>
                <a:gd name="T111" fmla="*/ 2147483647 h 129"/>
                <a:gd name="T112" fmla="*/ 2147483647 w 121"/>
                <a:gd name="T113" fmla="*/ 2147483647 h 129"/>
                <a:gd name="T114" fmla="*/ 2147483647 w 121"/>
                <a:gd name="T115" fmla="*/ 2147483647 h 129"/>
                <a:gd name="T116" fmla="*/ 2147483647 w 121"/>
                <a:gd name="T117" fmla="*/ 2147483647 h 129"/>
                <a:gd name="T118" fmla="*/ 2147483647 w 121"/>
                <a:gd name="T119" fmla="*/ 2147483647 h 129"/>
                <a:gd name="T120" fmla="*/ 2147483647 w 121"/>
                <a:gd name="T121" fmla="*/ 2147483647 h 1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1"/>
                <a:gd name="T184" fmla="*/ 0 h 129"/>
                <a:gd name="T185" fmla="*/ 121 w 121"/>
                <a:gd name="T186" fmla="*/ 129 h 1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1" h="129">
                  <a:moveTo>
                    <a:pt x="55" y="48"/>
                  </a:moveTo>
                  <a:lnTo>
                    <a:pt x="53" y="55"/>
                  </a:lnTo>
                  <a:lnTo>
                    <a:pt x="52" y="63"/>
                  </a:lnTo>
                  <a:lnTo>
                    <a:pt x="51" y="70"/>
                  </a:lnTo>
                  <a:lnTo>
                    <a:pt x="52" y="78"/>
                  </a:lnTo>
                  <a:lnTo>
                    <a:pt x="53" y="85"/>
                  </a:lnTo>
                  <a:lnTo>
                    <a:pt x="55" y="92"/>
                  </a:lnTo>
                  <a:lnTo>
                    <a:pt x="59" y="99"/>
                  </a:lnTo>
                  <a:lnTo>
                    <a:pt x="63" y="105"/>
                  </a:lnTo>
                  <a:lnTo>
                    <a:pt x="68" y="104"/>
                  </a:lnTo>
                  <a:lnTo>
                    <a:pt x="72" y="102"/>
                  </a:lnTo>
                  <a:lnTo>
                    <a:pt x="76" y="101"/>
                  </a:lnTo>
                  <a:lnTo>
                    <a:pt x="80" y="99"/>
                  </a:lnTo>
                  <a:lnTo>
                    <a:pt x="84" y="97"/>
                  </a:lnTo>
                  <a:lnTo>
                    <a:pt x="87" y="95"/>
                  </a:lnTo>
                  <a:lnTo>
                    <a:pt x="90" y="94"/>
                  </a:lnTo>
                  <a:lnTo>
                    <a:pt x="92" y="93"/>
                  </a:lnTo>
                  <a:lnTo>
                    <a:pt x="95" y="92"/>
                  </a:lnTo>
                  <a:lnTo>
                    <a:pt x="97" y="91"/>
                  </a:lnTo>
                  <a:lnTo>
                    <a:pt x="99" y="91"/>
                  </a:lnTo>
                  <a:lnTo>
                    <a:pt x="100" y="92"/>
                  </a:lnTo>
                  <a:lnTo>
                    <a:pt x="102" y="93"/>
                  </a:lnTo>
                  <a:lnTo>
                    <a:pt x="103" y="96"/>
                  </a:lnTo>
                  <a:lnTo>
                    <a:pt x="104" y="99"/>
                  </a:lnTo>
                  <a:lnTo>
                    <a:pt x="105" y="103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6" y="109"/>
                  </a:lnTo>
                  <a:lnTo>
                    <a:pt x="93" y="111"/>
                  </a:lnTo>
                  <a:lnTo>
                    <a:pt x="90" y="113"/>
                  </a:lnTo>
                  <a:lnTo>
                    <a:pt x="86" y="115"/>
                  </a:lnTo>
                  <a:lnTo>
                    <a:pt x="83" y="117"/>
                  </a:lnTo>
                  <a:lnTo>
                    <a:pt x="80" y="119"/>
                  </a:lnTo>
                  <a:lnTo>
                    <a:pt x="77" y="121"/>
                  </a:lnTo>
                  <a:lnTo>
                    <a:pt x="74" y="123"/>
                  </a:lnTo>
                  <a:lnTo>
                    <a:pt x="71" y="124"/>
                  </a:lnTo>
                  <a:lnTo>
                    <a:pt x="67" y="126"/>
                  </a:lnTo>
                  <a:lnTo>
                    <a:pt x="64" y="127"/>
                  </a:lnTo>
                  <a:lnTo>
                    <a:pt x="61" y="128"/>
                  </a:lnTo>
                  <a:lnTo>
                    <a:pt x="57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1" y="129"/>
                  </a:lnTo>
                  <a:lnTo>
                    <a:pt x="50" y="129"/>
                  </a:lnTo>
                  <a:lnTo>
                    <a:pt x="49" y="128"/>
                  </a:lnTo>
                  <a:lnTo>
                    <a:pt x="48" y="128"/>
                  </a:lnTo>
                  <a:lnTo>
                    <a:pt x="47" y="127"/>
                  </a:lnTo>
                  <a:lnTo>
                    <a:pt x="46" y="127"/>
                  </a:lnTo>
                  <a:lnTo>
                    <a:pt x="44" y="125"/>
                  </a:lnTo>
                  <a:lnTo>
                    <a:pt x="43" y="124"/>
                  </a:lnTo>
                  <a:lnTo>
                    <a:pt x="42" y="122"/>
                  </a:lnTo>
                  <a:lnTo>
                    <a:pt x="41" y="121"/>
                  </a:lnTo>
                  <a:lnTo>
                    <a:pt x="40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6" y="115"/>
                  </a:lnTo>
                  <a:lnTo>
                    <a:pt x="34" y="114"/>
                  </a:lnTo>
                  <a:lnTo>
                    <a:pt x="32" y="113"/>
                  </a:lnTo>
                  <a:lnTo>
                    <a:pt x="30" y="111"/>
                  </a:lnTo>
                  <a:lnTo>
                    <a:pt x="29" y="111"/>
                  </a:lnTo>
                  <a:lnTo>
                    <a:pt x="27" y="109"/>
                  </a:lnTo>
                  <a:lnTo>
                    <a:pt x="25" y="108"/>
                  </a:lnTo>
                  <a:lnTo>
                    <a:pt x="23" y="108"/>
                  </a:lnTo>
                  <a:lnTo>
                    <a:pt x="21" y="107"/>
                  </a:lnTo>
                  <a:lnTo>
                    <a:pt x="19" y="106"/>
                  </a:lnTo>
                  <a:lnTo>
                    <a:pt x="18" y="105"/>
                  </a:lnTo>
                  <a:lnTo>
                    <a:pt x="16" y="103"/>
                  </a:lnTo>
                  <a:lnTo>
                    <a:pt x="14" y="102"/>
                  </a:lnTo>
                  <a:lnTo>
                    <a:pt x="13" y="101"/>
                  </a:lnTo>
                  <a:lnTo>
                    <a:pt x="11" y="100"/>
                  </a:lnTo>
                  <a:lnTo>
                    <a:pt x="10" y="98"/>
                  </a:lnTo>
                  <a:lnTo>
                    <a:pt x="8" y="97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1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2" y="61"/>
                  </a:lnTo>
                  <a:lnTo>
                    <a:pt x="3" y="57"/>
                  </a:lnTo>
                  <a:lnTo>
                    <a:pt x="4" y="53"/>
                  </a:lnTo>
                  <a:lnTo>
                    <a:pt x="5" y="49"/>
                  </a:lnTo>
                  <a:lnTo>
                    <a:pt x="7" y="44"/>
                  </a:lnTo>
                  <a:lnTo>
                    <a:pt x="8" y="40"/>
                  </a:lnTo>
                  <a:lnTo>
                    <a:pt x="10" y="37"/>
                  </a:lnTo>
                  <a:lnTo>
                    <a:pt x="13" y="33"/>
                  </a:lnTo>
                  <a:lnTo>
                    <a:pt x="14" y="30"/>
                  </a:lnTo>
                  <a:lnTo>
                    <a:pt x="16" y="28"/>
                  </a:lnTo>
                  <a:lnTo>
                    <a:pt x="18" y="26"/>
                  </a:lnTo>
                  <a:lnTo>
                    <a:pt x="19" y="24"/>
                  </a:lnTo>
                  <a:lnTo>
                    <a:pt x="21" y="23"/>
                  </a:lnTo>
                  <a:lnTo>
                    <a:pt x="23" y="21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9" y="16"/>
                  </a:lnTo>
                  <a:lnTo>
                    <a:pt x="31" y="15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2" y="9"/>
                  </a:lnTo>
                  <a:lnTo>
                    <a:pt x="44" y="8"/>
                  </a:lnTo>
                  <a:lnTo>
                    <a:pt x="46" y="7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3" y="5"/>
                  </a:lnTo>
                  <a:lnTo>
                    <a:pt x="55" y="4"/>
                  </a:lnTo>
                  <a:lnTo>
                    <a:pt x="57" y="3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3" y="1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4" y="4"/>
                  </a:lnTo>
                  <a:lnTo>
                    <a:pt x="87" y="5"/>
                  </a:lnTo>
                  <a:lnTo>
                    <a:pt x="89" y="6"/>
                  </a:lnTo>
                  <a:lnTo>
                    <a:pt x="92" y="7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0" y="10"/>
                  </a:lnTo>
                  <a:lnTo>
                    <a:pt x="103" y="11"/>
                  </a:lnTo>
                  <a:lnTo>
                    <a:pt x="106" y="12"/>
                  </a:lnTo>
                  <a:lnTo>
                    <a:pt x="108" y="13"/>
                  </a:lnTo>
                  <a:lnTo>
                    <a:pt x="111" y="15"/>
                  </a:lnTo>
                  <a:lnTo>
                    <a:pt x="113" y="16"/>
                  </a:lnTo>
                  <a:lnTo>
                    <a:pt x="116" y="18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21" y="22"/>
                  </a:lnTo>
                  <a:lnTo>
                    <a:pt x="121" y="23"/>
                  </a:lnTo>
                  <a:lnTo>
                    <a:pt x="120" y="25"/>
                  </a:lnTo>
                  <a:lnTo>
                    <a:pt x="119" y="27"/>
                  </a:lnTo>
                  <a:lnTo>
                    <a:pt x="118" y="29"/>
                  </a:lnTo>
                  <a:lnTo>
                    <a:pt x="116" y="31"/>
                  </a:lnTo>
                  <a:lnTo>
                    <a:pt x="115" y="33"/>
                  </a:lnTo>
                  <a:lnTo>
                    <a:pt x="115" y="36"/>
                  </a:lnTo>
                  <a:lnTo>
                    <a:pt x="114" y="34"/>
                  </a:lnTo>
                  <a:lnTo>
                    <a:pt x="113" y="33"/>
                  </a:lnTo>
                  <a:lnTo>
                    <a:pt x="112" y="32"/>
                  </a:lnTo>
                  <a:lnTo>
                    <a:pt x="110" y="31"/>
                  </a:lnTo>
                  <a:lnTo>
                    <a:pt x="109" y="31"/>
                  </a:lnTo>
                  <a:lnTo>
                    <a:pt x="108" y="30"/>
                  </a:lnTo>
                  <a:lnTo>
                    <a:pt x="106" y="30"/>
                  </a:lnTo>
                  <a:lnTo>
                    <a:pt x="105" y="30"/>
                  </a:lnTo>
                  <a:lnTo>
                    <a:pt x="104" y="30"/>
                  </a:lnTo>
                  <a:lnTo>
                    <a:pt x="102" y="29"/>
                  </a:lnTo>
                  <a:lnTo>
                    <a:pt x="101" y="29"/>
                  </a:lnTo>
                  <a:lnTo>
                    <a:pt x="99" y="29"/>
                  </a:lnTo>
                  <a:lnTo>
                    <a:pt x="98" y="29"/>
                  </a:lnTo>
                  <a:lnTo>
                    <a:pt x="97" y="28"/>
                  </a:lnTo>
                  <a:lnTo>
                    <a:pt x="95" y="28"/>
                  </a:lnTo>
                  <a:lnTo>
                    <a:pt x="94" y="27"/>
                  </a:lnTo>
                  <a:lnTo>
                    <a:pt x="93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4" y="24"/>
                  </a:lnTo>
                  <a:lnTo>
                    <a:pt x="83" y="24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79" y="24"/>
                  </a:lnTo>
                  <a:lnTo>
                    <a:pt x="78" y="24"/>
                  </a:lnTo>
                  <a:lnTo>
                    <a:pt x="77" y="24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69" y="27"/>
                  </a:lnTo>
                  <a:lnTo>
                    <a:pt x="66" y="28"/>
                  </a:lnTo>
                  <a:lnTo>
                    <a:pt x="63" y="31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0" name="Freeform 212">
              <a:extLst>
                <a:ext uri="{FF2B5EF4-FFF2-40B4-BE49-F238E27FC236}">
                  <a16:creationId xmlns:a16="http://schemas.microsoft.com/office/drawing/2014/main" id="{0BA585C6-6901-7809-BC6E-67EAE0D8B94E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59531" y="-12041"/>
              <a:ext cx="83796" cy="77309"/>
            </a:xfrm>
            <a:custGeom>
              <a:avLst/>
              <a:gdLst>
                <a:gd name="T0" fmla="*/ 0 w 33"/>
                <a:gd name="T1" fmla="*/ 2147483647 h 28"/>
                <a:gd name="T2" fmla="*/ 2147483647 w 33"/>
                <a:gd name="T3" fmla="*/ 2147483647 h 28"/>
                <a:gd name="T4" fmla="*/ 2147483647 w 33"/>
                <a:gd name="T5" fmla="*/ 2147483647 h 28"/>
                <a:gd name="T6" fmla="*/ 2147483647 w 33"/>
                <a:gd name="T7" fmla="*/ 2147483647 h 28"/>
                <a:gd name="T8" fmla="*/ 2147483647 w 33"/>
                <a:gd name="T9" fmla="*/ 2147483647 h 28"/>
                <a:gd name="T10" fmla="*/ 2147483647 w 33"/>
                <a:gd name="T11" fmla="*/ 2147483647 h 28"/>
                <a:gd name="T12" fmla="*/ 2147483647 w 33"/>
                <a:gd name="T13" fmla="*/ 2147483647 h 28"/>
                <a:gd name="T14" fmla="*/ 2147483647 w 33"/>
                <a:gd name="T15" fmla="*/ 2147483647 h 28"/>
                <a:gd name="T16" fmla="*/ 2147483647 w 33"/>
                <a:gd name="T17" fmla="*/ 2147483647 h 28"/>
                <a:gd name="T18" fmla="*/ 2147483647 w 33"/>
                <a:gd name="T19" fmla="*/ 2147483647 h 28"/>
                <a:gd name="T20" fmla="*/ 2147483647 w 33"/>
                <a:gd name="T21" fmla="*/ 2147483647 h 28"/>
                <a:gd name="T22" fmla="*/ 2147483647 w 33"/>
                <a:gd name="T23" fmla="*/ 2147483647 h 28"/>
                <a:gd name="T24" fmla="*/ 2147483647 w 33"/>
                <a:gd name="T25" fmla="*/ 2147483647 h 28"/>
                <a:gd name="T26" fmla="*/ 2147483647 w 33"/>
                <a:gd name="T27" fmla="*/ 2147483647 h 28"/>
                <a:gd name="T28" fmla="*/ 2147483647 w 33"/>
                <a:gd name="T29" fmla="*/ 2147483647 h 28"/>
                <a:gd name="T30" fmla="*/ 2147483647 w 33"/>
                <a:gd name="T31" fmla="*/ 2147483647 h 28"/>
                <a:gd name="T32" fmla="*/ 2147483647 w 33"/>
                <a:gd name="T33" fmla="*/ 2147483647 h 28"/>
                <a:gd name="T34" fmla="*/ 2147483647 w 33"/>
                <a:gd name="T35" fmla="*/ 2147483647 h 28"/>
                <a:gd name="T36" fmla="*/ 2147483647 w 33"/>
                <a:gd name="T37" fmla="*/ 2147483647 h 28"/>
                <a:gd name="T38" fmla="*/ 2147483647 w 33"/>
                <a:gd name="T39" fmla="*/ 2147483647 h 28"/>
                <a:gd name="T40" fmla="*/ 2147483647 w 33"/>
                <a:gd name="T41" fmla="*/ 2147483647 h 28"/>
                <a:gd name="T42" fmla="*/ 2147483647 w 33"/>
                <a:gd name="T43" fmla="*/ 2147483647 h 28"/>
                <a:gd name="T44" fmla="*/ 2147483647 w 33"/>
                <a:gd name="T45" fmla="*/ 2147483647 h 28"/>
                <a:gd name="T46" fmla="*/ 2147483647 w 33"/>
                <a:gd name="T47" fmla="*/ 2147483647 h 28"/>
                <a:gd name="T48" fmla="*/ 2147483647 w 33"/>
                <a:gd name="T49" fmla="*/ 2147483647 h 28"/>
                <a:gd name="T50" fmla="*/ 2147483647 w 33"/>
                <a:gd name="T51" fmla="*/ 2147483647 h 28"/>
                <a:gd name="T52" fmla="*/ 2147483647 w 33"/>
                <a:gd name="T53" fmla="*/ 2147483647 h 28"/>
                <a:gd name="T54" fmla="*/ 2147483647 w 33"/>
                <a:gd name="T55" fmla="*/ 2147483647 h 28"/>
                <a:gd name="T56" fmla="*/ 2147483647 w 33"/>
                <a:gd name="T57" fmla="*/ 2147483647 h 28"/>
                <a:gd name="T58" fmla="*/ 2147483647 w 33"/>
                <a:gd name="T59" fmla="*/ 2147483647 h 28"/>
                <a:gd name="T60" fmla="*/ 2147483647 w 33"/>
                <a:gd name="T61" fmla="*/ 2147483647 h 28"/>
                <a:gd name="T62" fmla="*/ 2147483647 w 33"/>
                <a:gd name="T63" fmla="*/ 2147483647 h 28"/>
                <a:gd name="T64" fmla="*/ 2147483647 w 33"/>
                <a:gd name="T65" fmla="*/ 2147483647 h 28"/>
                <a:gd name="T66" fmla="*/ 2147483647 w 33"/>
                <a:gd name="T67" fmla="*/ 2147483647 h 28"/>
                <a:gd name="T68" fmla="*/ 2147483647 w 33"/>
                <a:gd name="T69" fmla="*/ 2147483647 h 28"/>
                <a:gd name="T70" fmla="*/ 2147483647 w 33"/>
                <a:gd name="T71" fmla="*/ 2147483647 h 28"/>
                <a:gd name="T72" fmla="*/ 2147483647 w 33"/>
                <a:gd name="T73" fmla="*/ 2147483647 h 28"/>
                <a:gd name="T74" fmla="*/ 2147483647 w 33"/>
                <a:gd name="T75" fmla="*/ 2147483647 h 28"/>
                <a:gd name="T76" fmla="*/ 2147483647 w 33"/>
                <a:gd name="T77" fmla="*/ 2147483647 h 28"/>
                <a:gd name="T78" fmla="*/ 2147483647 w 33"/>
                <a:gd name="T79" fmla="*/ 0 h 28"/>
                <a:gd name="T80" fmla="*/ 2147483647 w 33"/>
                <a:gd name="T81" fmla="*/ 0 h 28"/>
                <a:gd name="T82" fmla="*/ 0 w 33"/>
                <a:gd name="T83" fmla="*/ 2147483647 h 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28"/>
                <a:gd name="T128" fmla="*/ 33 w 33"/>
                <a:gd name="T129" fmla="*/ 28 h 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28">
                  <a:moveTo>
                    <a:pt x="0" y="9"/>
                  </a:moveTo>
                  <a:lnTo>
                    <a:pt x="2" y="12"/>
                  </a:lnTo>
                  <a:lnTo>
                    <a:pt x="3" y="15"/>
                  </a:lnTo>
                  <a:lnTo>
                    <a:pt x="5" y="18"/>
                  </a:lnTo>
                  <a:lnTo>
                    <a:pt x="8" y="20"/>
                  </a:lnTo>
                  <a:lnTo>
                    <a:pt x="10" y="23"/>
                  </a:lnTo>
                  <a:lnTo>
                    <a:pt x="12" y="25"/>
                  </a:lnTo>
                  <a:lnTo>
                    <a:pt x="15" y="27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0" y="25"/>
                  </a:lnTo>
                  <a:lnTo>
                    <a:pt x="21" y="24"/>
                  </a:lnTo>
                  <a:lnTo>
                    <a:pt x="23" y="25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9" y="27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2" y="23"/>
                  </a:lnTo>
                  <a:lnTo>
                    <a:pt x="33" y="20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1" y="13"/>
                  </a:lnTo>
                  <a:lnTo>
                    <a:pt x="29" y="11"/>
                  </a:lnTo>
                  <a:lnTo>
                    <a:pt x="27" y="9"/>
                  </a:lnTo>
                  <a:lnTo>
                    <a:pt x="25" y="7"/>
                  </a:lnTo>
                  <a:lnTo>
                    <a:pt x="22" y="6"/>
                  </a:lnTo>
                  <a:lnTo>
                    <a:pt x="19" y="5"/>
                  </a:lnTo>
                  <a:lnTo>
                    <a:pt x="16" y="4"/>
                  </a:lnTo>
                  <a:lnTo>
                    <a:pt x="13" y="3"/>
                  </a:lnTo>
                  <a:lnTo>
                    <a:pt x="10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1" name="Freeform 213">
              <a:extLst>
                <a:ext uri="{FF2B5EF4-FFF2-40B4-BE49-F238E27FC236}">
                  <a16:creationId xmlns:a16="http://schemas.microsoft.com/office/drawing/2014/main" id="{F3957A39-4195-ECFD-B75C-5C6B38E1C404}"/>
                </a:ext>
              </a:extLst>
            </p:cNvPr>
            <p:cNvSpPr>
              <a:spLocks/>
            </p:cNvSpPr>
            <p:nvPr/>
          </p:nvSpPr>
          <p:spPr bwMode="auto">
            <a:xfrm rot="408294" flipH="1">
              <a:off x="65816" y="144787"/>
              <a:ext cx="91128" cy="62951"/>
            </a:xfrm>
            <a:custGeom>
              <a:avLst/>
              <a:gdLst>
                <a:gd name="T0" fmla="*/ 0 w 37"/>
                <a:gd name="T1" fmla="*/ 2147483647 h 21"/>
                <a:gd name="T2" fmla="*/ 2147483647 w 37"/>
                <a:gd name="T3" fmla="*/ 2147483647 h 21"/>
                <a:gd name="T4" fmla="*/ 2147483647 w 37"/>
                <a:gd name="T5" fmla="*/ 2147483647 h 21"/>
                <a:gd name="T6" fmla="*/ 2147483647 w 37"/>
                <a:gd name="T7" fmla="*/ 2147483647 h 21"/>
                <a:gd name="T8" fmla="*/ 2147483647 w 37"/>
                <a:gd name="T9" fmla="*/ 2147483647 h 21"/>
                <a:gd name="T10" fmla="*/ 2147483647 w 37"/>
                <a:gd name="T11" fmla="*/ 2147483647 h 21"/>
                <a:gd name="T12" fmla="*/ 2147483647 w 37"/>
                <a:gd name="T13" fmla="*/ 2147483647 h 21"/>
                <a:gd name="T14" fmla="*/ 2147483647 w 37"/>
                <a:gd name="T15" fmla="*/ 2147483647 h 21"/>
                <a:gd name="T16" fmla="*/ 2147483647 w 37"/>
                <a:gd name="T17" fmla="*/ 2147483647 h 21"/>
                <a:gd name="T18" fmla="*/ 2147483647 w 37"/>
                <a:gd name="T19" fmla="*/ 2147483647 h 21"/>
                <a:gd name="T20" fmla="*/ 2147483647 w 37"/>
                <a:gd name="T21" fmla="*/ 2147483647 h 21"/>
                <a:gd name="T22" fmla="*/ 2147483647 w 37"/>
                <a:gd name="T23" fmla="*/ 2147483647 h 21"/>
                <a:gd name="T24" fmla="*/ 2147483647 w 37"/>
                <a:gd name="T25" fmla="*/ 2147483647 h 21"/>
                <a:gd name="T26" fmla="*/ 2147483647 w 37"/>
                <a:gd name="T27" fmla="*/ 0 h 21"/>
                <a:gd name="T28" fmla="*/ 2147483647 w 37"/>
                <a:gd name="T29" fmla="*/ 0 h 21"/>
                <a:gd name="T30" fmla="*/ 2147483647 w 37"/>
                <a:gd name="T31" fmla="*/ 0 h 21"/>
                <a:gd name="T32" fmla="*/ 2147483647 w 37"/>
                <a:gd name="T33" fmla="*/ 2147483647 h 21"/>
                <a:gd name="T34" fmla="*/ 2147483647 w 37"/>
                <a:gd name="T35" fmla="*/ 2147483647 h 21"/>
                <a:gd name="T36" fmla="*/ 2147483647 w 37"/>
                <a:gd name="T37" fmla="*/ 2147483647 h 21"/>
                <a:gd name="T38" fmla="*/ 2147483647 w 37"/>
                <a:gd name="T39" fmla="*/ 2147483647 h 21"/>
                <a:gd name="T40" fmla="*/ 2147483647 w 37"/>
                <a:gd name="T41" fmla="*/ 2147483647 h 21"/>
                <a:gd name="T42" fmla="*/ 2147483647 w 37"/>
                <a:gd name="T43" fmla="*/ 2147483647 h 21"/>
                <a:gd name="T44" fmla="*/ 2147483647 w 37"/>
                <a:gd name="T45" fmla="*/ 2147483647 h 21"/>
                <a:gd name="T46" fmla="*/ 2147483647 w 37"/>
                <a:gd name="T47" fmla="*/ 2147483647 h 21"/>
                <a:gd name="T48" fmla="*/ 2147483647 w 37"/>
                <a:gd name="T49" fmla="*/ 2147483647 h 21"/>
                <a:gd name="T50" fmla="*/ 2147483647 w 37"/>
                <a:gd name="T51" fmla="*/ 2147483647 h 21"/>
                <a:gd name="T52" fmla="*/ 2147483647 w 37"/>
                <a:gd name="T53" fmla="*/ 2147483647 h 21"/>
                <a:gd name="T54" fmla="*/ 2147483647 w 37"/>
                <a:gd name="T55" fmla="*/ 2147483647 h 21"/>
                <a:gd name="T56" fmla="*/ 2147483647 w 37"/>
                <a:gd name="T57" fmla="*/ 2147483647 h 21"/>
                <a:gd name="T58" fmla="*/ 2147483647 w 37"/>
                <a:gd name="T59" fmla="*/ 2147483647 h 21"/>
                <a:gd name="T60" fmla="*/ 2147483647 w 37"/>
                <a:gd name="T61" fmla="*/ 2147483647 h 21"/>
                <a:gd name="T62" fmla="*/ 2147483647 w 37"/>
                <a:gd name="T63" fmla="*/ 2147483647 h 21"/>
                <a:gd name="T64" fmla="*/ 2147483647 w 37"/>
                <a:gd name="T65" fmla="*/ 2147483647 h 21"/>
                <a:gd name="T66" fmla="*/ 2147483647 w 37"/>
                <a:gd name="T67" fmla="*/ 2147483647 h 21"/>
                <a:gd name="T68" fmla="*/ 2147483647 w 37"/>
                <a:gd name="T69" fmla="*/ 2147483647 h 21"/>
                <a:gd name="T70" fmla="*/ 2147483647 w 37"/>
                <a:gd name="T71" fmla="*/ 2147483647 h 21"/>
                <a:gd name="T72" fmla="*/ 2147483647 w 37"/>
                <a:gd name="T73" fmla="*/ 2147483647 h 21"/>
                <a:gd name="T74" fmla="*/ 2147483647 w 37"/>
                <a:gd name="T75" fmla="*/ 2147483647 h 21"/>
                <a:gd name="T76" fmla="*/ 2147483647 w 37"/>
                <a:gd name="T77" fmla="*/ 2147483647 h 21"/>
                <a:gd name="T78" fmla="*/ 2147483647 w 37"/>
                <a:gd name="T79" fmla="*/ 2147483647 h 21"/>
                <a:gd name="T80" fmla="*/ 2147483647 w 37"/>
                <a:gd name="T81" fmla="*/ 2147483647 h 21"/>
                <a:gd name="T82" fmla="*/ 2147483647 w 37"/>
                <a:gd name="T83" fmla="*/ 2147483647 h 21"/>
                <a:gd name="T84" fmla="*/ 2147483647 w 37"/>
                <a:gd name="T85" fmla="*/ 2147483647 h 21"/>
                <a:gd name="T86" fmla="*/ 2147483647 w 37"/>
                <a:gd name="T87" fmla="*/ 2147483647 h 21"/>
                <a:gd name="T88" fmla="*/ 2147483647 w 37"/>
                <a:gd name="T89" fmla="*/ 2147483647 h 21"/>
                <a:gd name="T90" fmla="*/ 2147483647 w 37"/>
                <a:gd name="T91" fmla="*/ 2147483647 h 21"/>
                <a:gd name="T92" fmla="*/ 2147483647 w 37"/>
                <a:gd name="T93" fmla="*/ 2147483647 h 21"/>
                <a:gd name="T94" fmla="*/ 2147483647 w 37"/>
                <a:gd name="T95" fmla="*/ 2147483647 h 21"/>
                <a:gd name="T96" fmla="*/ 2147483647 w 37"/>
                <a:gd name="T97" fmla="*/ 2147483647 h 21"/>
                <a:gd name="T98" fmla="*/ 0 w 37"/>
                <a:gd name="T99" fmla="*/ 2147483647 h 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"/>
                <a:gd name="T151" fmla="*/ 0 h 21"/>
                <a:gd name="T152" fmla="*/ 37 w 37"/>
                <a:gd name="T153" fmla="*/ 21 h 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" h="21">
                  <a:moveTo>
                    <a:pt x="0" y="10"/>
                  </a:moveTo>
                  <a:lnTo>
                    <a:pt x="2" y="9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6"/>
                  </a:lnTo>
                  <a:lnTo>
                    <a:pt x="11" y="5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6" y="5"/>
                  </a:lnTo>
                  <a:lnTo>
                    <a:pt x="37" y="7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4" y="13"/>
                  </a:lnTo>
                  <a:lnTo>
                    <a:pt x="32" y="15"/>
                  </a:lnTo>
                  <a:lnTo>
                    <a:pt x="30" y="16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7"/>
                  </a:lnTo>
                  <a:lnTo>
                    <a:pt x="23" y="17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7" y="19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3" y="21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2" name="Freeform 214">
              <a:extLst>
                <a:ext uri="{FF2B5EF4-FFF2-40B4-BE49-F238E27FC236}">
                  <a16:creationId xmlns:a16="http://schemas.microsoft.com/office/drawing/2014/main" id="{8481D5DD-5746-754A-A8D8-AE483B2A5A85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93604" y="40971"/>
              <a:ext cx="62847" cy="103815"/>
            </a:xfrm>
            <a:custGeom>
              <a:avLst/>
              <a:gdLst>
                <a:gd name="T0" fmla="*/ 2147483647 w 27"/>
                <a:gd name="T1" fmla="*/ 2147483647 h 37"/>
                <a:gd name="T2" fmla="*/ 2147483647 w 27"/>
                <a:gd name="T3" fmla="*/ 0 h 37"/>
                <a:gd name="T4" fmla="*/ 2147483647 w 27"/>
                <a:gd name="T5" fmla="*/ 0 h 37"/>
                <a:gd name="T6" fmla="*/ 2147483647 w 27"/>
                <a:gd name="T7" fmla="*/ 0 h 37"/>
                <a:gd name="T8" fmla="*/ 2147483647 w 27"/>
                <a:gd name="T9" fmla="*/ 0 h 37"/>
                <a:gd name="T10" fmla="*/ 2147483647 w 27"/>
                <a:gd name="T11" fmla="*/ 2147483647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2147483647 w 27"/>
                <a:gd name="T27" fmla="*/ 2147483647 h 37"/>
                <a:gd name="T28" fmla="*/ 2147483647 w 27"/>
                <a:gd name="T29" fmla="*/ 2147483647 h 37"/>
                <a:gd name="T30" fmla="*/ 2147483647 w 27"/>
                <a:gd name="T31" fmla="*/ 2147483647 h 37"/>
                <a:gd name="T32" fmla="*/ 2147483647 w 27"/>
                <a:gd name="T33" fmla="*/ 2147483647 h 37"/>
                <a:gd name="T34" fmla="*/ 2147483647 w 27"/>
                <a:gd name="T35" fmla="*/ 2147483647 h 37"/>
                <a:gd name="T36" fmla="*/ 2147483647 w 27"/>
                <a:gd name="T37" fmla="*/ 2147483647 h 37"/>
                <a:gd name="T38" fmla="*/ 2147483647 w 27"/>
                <a:gd name="T39" fmla="*/ 2147483647 h 37"/>
                <a:gd name="T40" fmla="*/ 2147483647 w 27"/>
                <a:gd name="T41" fmla="*/ 2147483647 h 37"/>
                <a:gd name="T42" fmla="*/ 2147483647 w 27"/>
                <a:gd name="T43" fmla="*/ 2147483647 h 37"/>
                <a:gd name="T44" fmla="*/ 2147483647 w 27"/>
                <a:gd name="T45" fmla="*/ 2147483647 h 37"/>
                <a:gd name="T46" fmla="*/ 2147483647 w 27"/>
                <a:gd name="T47" fmla="*/ 2147483647 h 37"/>
                <a:gd name="T48" fmla="*/ 2147483647 w 27"/>
                <a:gd name="T49" fmla="*/ 2147483647 h 37"/>
                <a:gd name="T50" fmla="*/ 2147483647 w 27"/>
                <a:gd name="T51" fmla="*/ 2147483647 h 37"/>
                <a:gd name="T52" fmla="*/ 2147483647 w 27"/>
                <a:gd name="T53" fmla="*/ 2147483647 h 37"/>
                <a:gd name="T54" fmla="*/ 2147483647 w 27"/>
                <a:gd name="T55" fmla="*/ 2147483647 h 37"/>
                <a:gd name="T56" fmla="*/ 2147483647 w 27"/>
                <a:gd name="T57" fmla="*/ 2147483647 h 37"/>
                <a:gd name="T58" fmla="*/ 2147483647 w 27"/>
                <a:gd name="T59" fmla="*/ 2147483647 h 37"/>
                <a:gd name="T60" fmla="*/ 2147483647 w 27"/>
                <a:gd name="T61" fmla="*/ 2147483647 h 37"/>
                <a:gd name="T62" fmla="*/ 2147483647 w 27"/>
                <a:gd name="T63" fmla="*/ 2147483647 h 37"/>
                <a:gd name="T64" fmla="*/ 2147483647 w 27"/>
                <a:gd name="T65" fmla="*/ 2147483647 h 37"/>
                <a:gd name="T66" fmla="*/ 2147483647 w 27"/>
                <a:gd name="T67" fmla="*/ 2147483647 h 37"/>
                <a:gd name="T68" fmla="*/ 2147483647 w 27"/>
                <a:gd name="T69" fmla="*/ 2147483647 h 37"/>
                <a:gd name="T70" fmla="*/ 2147483647 w 27"/>
                <a:gd name="T71" fmla="*/ 2147483647 h 37"/>
                <a:gd name="T72" fmla="*/ 2147483647 w 27"/>
                <a:gd name="T73" fmla="*/ 2147483647 h 37"/>
                <a:gd name="T74" fmla="*/ 2147483647 w 27"/>
                <a:gd name="T75" fmla="*/ 2147483647 h 37"/>
                <a:gd name="T76" fmla="*/ 2147483647 w 27"/>
                <a:gd name="T77" fmla="*/ 2147483647 h 37"/>
                <a:gd name="T78" fmla="*/ 2147483647 w 27"/>
                <a:gd name="T79" fmla="*/ 2147483647 h 37"/>
                <a:gd name="T80" fmla="*/ 0 w 27"/>
                <a:gd name="T81" fmla="*/ 2147483647 h 37"/>
                <a:gd name="T82" fmla="*/ 2147483647 w 27"/>
                <a:gd name="T83" fmla="*/ 2147483647 h 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"/>
                <a:gd name="T127" fmla="*/ 0 h 37"/>
                <a:gd name="T128" fmla="*/ 27 w 27"/>
                <a:gd name="T129" fmla="*/ 37 h 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" h="37">
                  <a:moveTo>
                    <a:pt x="6" y="2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1"/>
                  </a:lnTo>
                  <a:lnTo>
                    <a:pt x="17" y="32"/>
                  </a:lnTo>
                  <a:lnTo>
                    <a:pt x="16" y="33"/>
                  </a:lnTo>
                  <a:lnTo>
                    <a:pt x="14" y="34"/>
                  </a:lnTo>
                  <a:lnTo>
                    <a:pt x="11" y="35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0" y="35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3" name="Freeform 215">
              <a:extLst>
                <a:ext uri="{FF2B5EF4-FFF2-40B4-BE49-F238E27FC236}">
                  <a16:creationId xmlns:a16="http://schemas.microsoft.com/office/drawing/2014/main" id="{65002AFC-C847-8993-59E3-33E27051BC42}"/>
                </a:ext>
              </a:extLst>
            </p:cNvPr>
            <p:cNvSpPr>
              <a:spLocks/>
            </p:cNvSpPr>
            <p:nvPr/>
          </p:nvSpPr>
          <p:spPr bwMode="auto">
            <a:xfrm rot="422241" flipH="1">
              <a:off x="181035" y="22196"/>
              <a:ext cx="125694" cy="123695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0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2147483647 w 54"/>
                <a:gd name="T33" fmla="*/ 2147483647 h 44"/>
                <a:gd name="T34" fmla="*/ 2147483647 w 54"/>
                <a:gd name="T35" fmla="*/ 2147483647 h 44"/>
                <a:gd name="T36" fmla="*/ 0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2147483647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2147483647 w 54"/>
                <a:gd name="T47" fmla="*/ 2147483647 h 44"/>
                <a:gd name="T48" fmla="*/ 2147483647 w 54"/>
                <a:gd name="T49" fmla="*/ 2147483647 h 44"/>
                <a:gd name="T50" fmla="*/ 2147483647 w 54"/>
                <a:gd name="T51" fmla="*/ 2147483647 h 44"/>
                <a:gd name="T52" fmla="*/ 2147483647 w 54"/>
                <a:gd name="T53" fmla="*/ 2147483647 h 44"/>
                <a:gd name="T54" fmla="*/ 2147483647 w 54"/>
                <a:gd name="T55" fmla="*/ 2147483647 h 44"/>
                <a:gd name="T56" fmla="*/ 2147483647 w 54"/>
                <a:gd name="T57" fmla="*/ 2147483647 h 44"/>
                <a:gd name="T58" fmla="*/ 2147483647 w 54"/>
                <a:gd name="T59" fmla="*/ 2147483647 h 44"/>
                <a:gd name="T60" fmla="*/ 2147483647 w 54"/>
                <a:gd name="T61" fmla="*/ 2147483647 h 44"/>
                <a:gd name="T62" fmla="*/ 2147483647 w 54"/>
                <a:gd name="T63" fmla="*/ 2147483647 h 44"/>
                <a:gd name="T64" fmla="*/ 2147483647 w 54"/>
                <a:gd name="T65" fmla="*/ 2147483647 h 44"/>
                <a:gd name="T66" fmla="*/ 2147483647 w 54"/>
                <a:gd name="T67" fmla="*/ 2147483647 h 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4"/>
                <a:gd name="T103" fmla="*/ 0 h 44"/>
                <a:gd name="T104" fmla="*/ 54 w 54"/>
                <a:gd name="T105" fmla="*/ 44 h 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4" h="44">
                  <a:moveTo>
                    <a:pt x="37" y="32"/>
                  </a:moveTo>
                  <a:lnTo>
                    <a:pt x="39" y="32"/>
                  </a:lnTo>
                  <a:lnTo>
                    <a:pt x="42" y="32"/>
                  </a:lnTo>
                  <a:lnTo>
                    <a:pt x="45" y="32"/>
                  </a:lnTo>
                  <a:lnTo>
                    <a:pt x="47" y="31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9"/>
                  </a:lnTo>
                  <a:lnTo>
                    <a:pt x="46" y="7"/>
                  </a:lnTo>
                  <a:lnTo>
                    <a:pt x="44" y="5"/>
                  </a:lnTo>
                  <a:lnTo>
                    <a:pt x="41" y="4"/>
                  </a:lnTo>
                  <a:lnTo>
                    <a:pt x="38" y="3"/>
                  </a:lnTo>
                  <a:lnTo>
                    <a:pt x="35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6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10" y="5"/>
                  </a:lnTo>
                  <a:lnTo>
                    <a:pt x="8" y="7"/>
                  </a:lnTo>
                  <a:lnTo>
                    <a:pt x="6" y="9"/>
                  </a:lnTo>
                  <a:lnTo>
                    <a:pt x="4" y="11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4" y="42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6" y="44"/>
                  </a:lnTo>
                  <a:lnTo>
                    <a:pt x="29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7" y="43"/>
                  </a:lnTo>
                  <a:lnTo>
                    <a:pt x="40" y="42"/>
                  </a:lnTo>
                  <a:lnTo>
                    <a:pt x="42" y="41"/>
                  </a:lnTo>
                  <a:lnTo>
                    <a:pt x="43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6" y="33"/>
                  </a:lnTo>
                  <a:lnTo>
                    <a:pt x="35" y="31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7" y="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98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AC207-FE89-CAEA-03D1-A279FF298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B0185BA-3EAA-25B1-C55E-F6F73B13D348}"/>
              </a:ext>
            </a:extLst>
          </p:cNvPr>
          <p:cNvGrpSpPr/>
          <p:nvPr/>
        </p:nvGrpSpPr>
        <p:grpSpPr>
          <a:xfrm>
            <a:off x="558225" y="1586432"/>
            <a:ext cx="8809755" cy="4904942"/>
            <a:chOff x="1466811" y="1033914"/>
            <a:chExt cx="8781371" cy="57688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88A396-47C2-D84B-7C24-D0D683792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7" r="2342"/>
            <a:stretch/>
          </p:blipFill>
          <p:spPr>
            <a:xfrm>
              <a:off x="1466811" y="1033914"/>
              <a:ext cx="8436622" cy="5768840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685653D-126F-7841-717B-837CCEED9145}"/>
                </a:ext>
              </a:extLst>
            </p:cNvPr>
            <p:cNvSpPr/>
            <p:nvPr/>
          </p:nvSpPr>
          <p:spPr>
            <a:xfrm>
              <a:off x="5296620" y="1777042"/>
              <a:ext cx="4951562" cy="3010618"/>
            </a:xfrm>
            <a:custGeom>
              <a:avLst/>
              <a:gdLst>
                <a:gd name="connsiteX0" fmla="*/ 4679 w 4878603"/>
                <a:gd name="connsiteY0" fmla="*/ 569343 h 2993366"/>
                <a:gd name="connsiteX1" fmla="*/ 56437 w 4878603"/>
                <a:gd name="connsiteY1" fmla="*/ 491705 h 2993366"/>
                <a:gd name="connsiteX2" fmla="*/ 108196 w 4878603"/>
                <a:gd name="connsiteY2" fmla="*/ 431320 h 2993366"/>
                <a:gd name="connsiteX3" fmla="*/ 142701 w 4878603"/>
                <a:gd name="connsiteY3" fmla="*/ 362309 h 2993366"/>
                <a:gd name="connsiteX4" fmla="*/ 315230 w 4878603"/>
                <a:gd name="connsiteY4" fmla="*/ 345056 h 2993366"/>
                <a:gd name="connsiteX5" fmla="*/ 341109 w 4878603"/>
                <a:gd name="connsiteY5" fmla="*/ 258792 h 2993366"/>
                <a:gd name="connsiteX6" fmla="*/ 384241 w 4878603"/>
                <a:gd name="connsiteY6" fmla="*/ 232913 h 2993366"/>
                <a:gd name="connsiteX7" fmla="*/ 479131 w 4878603"/>
                <a:gd name="connsiteY7" fmla="*/ 198407 h 2993366"/>
                <a:gd name="connsiteX8" fmla="*/ 496384 w 4878603"/>
                <a:gd name="connsiteY8" fmla="*/ 146649 h 2993366"/>
                <a:gd name="connsiteX9" fmla="*/ 479131 w 4878603"/>
                <a:gd name="connsiteY9" fmla="*/ 189781 h 2993366"/>
                <a:gd name="connsiteX10" fmla="*/ 427373 w 4878603"/>
                <a:gd name="connsiteY10" fmla="*/ 224286 h 2993366"/>
                <a:gd name="connsiteX11" fmla="*/ 401494 w 4878603"/>
                <a:gd name="connsiteY11" fmla="*/ 250166 h 2993366"/>
                <a:gd name="connsiteX12" fmla="*/ 401494 w 4878603"/>
                <a:gd name="connsiteY12" fmla="*/ 181154 h 2993366"/>
                <a:gd name="connsiteX13" fmla="*/ 435999 w 4878603"/>
                <a:gd name="connsiteY13" fmla="*/ 163901 h 2993366"/>
                <a:gd name="connsiteX14" fmla="*/ 470505 w 4878603"/>
                <a:gd name="connsiteY14" fmla="*/ 138022 h 2993366"/>
                <a:gd name="connsiteX15" fmla="*/ 496384 w 4878603"/>
                <a:gd name="connsiteY15" fmla="*/ 120769 h 2993366"/>
                <a:gd name="connsiteX16" fmla="*/ 522264 w 4878603"/>
                <a:gd name="connsiteY16" fmla="*/ 94890 h 2993366"/>
                <a:gd name="connsiteX17" fmla="*/ 556769 w 4878603"/>
                <a:gd name="connsiteY17" fmla="*/ 69011 h 2993366"/>
                <a:gd name="connsiteX18" fmla="*/ 582648 w 4878603"/>
                <a:gd name="connsiteY18" fmla="*/ 51758 h 2993366"/>
                <a:gd name="connsiteX19" fmla="*/ 608528 w 4878603"/>
                <a:gd name="connsiteY19" fmla="*/ 25879 h 2993366"/>
                <a:gd name="connsiteX20" fmla="*/ 660286 w 4878603"/>
                <a:gd name="connsiteY20" fmla="*/ 0 h 2993366"/>
                <a:gd name="connsiteX21" fmla="*/ 1082980 w 4878603"/>
                <a:gd name="connsiteY21" fmla="*/ 34505 h 2993366"/>
                <a:gd name="connsiteX22" fmla="*/ 1229630 w 4878603"/>
                <a:gd name="connsiteY22" fmla="*/ 138022 h 2993366"/>
                <a:gd name="connsiteX23" fmla="*/ 1876611 w 4878603"/>
                <a:gd name="connsiteY23" fmla="*/ 353683 h 2993366"/>
                <a:gd name="connsiteX24" fmla="*/ 2135403 w 4878603"/>
                <a:gd name="connsiteY24" fmla="*/ 431320 h 2993366"/>
                <a:gd name="connsiteX25" fmla="*/ 2877275 w 4878603"/>
                <a:gd name="connsiteY25" fmla="*/ 750498 h 2993366"/>
                <a:gd name="connsiteX26" fmla="*/ 3627773 w 4878603"/>
                <a:gd name="connsiteY26" fmla="*/ 1061049 h 2993366"/>
                <a:gd name="connsiteX27" fmla="*/ 3946950 w 4878603"/>
                <a:gd name="connsiteY27" fmla="*/ 1233577 h 2993366"/>
                <a:gd name="connsiteX28" fmla="*/ 4550799 w 4878603"/>
                <a:gd name="connsiteY28" fmla="*/ 1768415 h 2993366"/>
                <a:gd name="connsiteX29" fmla="*/ 4740580 w 4878603"/>
                <a:gd name="connsiteY29" fmla="*/ 2113471 h 2993366"/>
                <a:gd name="connsiteX30" fmla="*/ 4878603 w 4878603"/>
                <a:gd name="connsiteY30" fmla="*/ 2501660 h 2993366"/>
                <a:gd name="connsiteX31" fmla="*/ 4809592 w 4878603"/>
                <a:gd name="connsiteY31" fmla="*/ 2717320 h 2993366"/>
                <a:gd name="connsiteX32" fmla="*/ 4671569 w 4878603"/>
                <a:gd name="connsiteY32" fmla="*/ 2760452 h 2993366"/>
                <a:gd name="connsiteX33" fmla="*/ 4300633 w 4878603"/>
                <a:gd name="connsiteY33" fmla="*/ 2958860 h 2993366"/>
                <a:gd name="connsiteX34" fmla="*/ 4136731 w 4878603"/>
                <a:gd name="connsiteY34" fmla="*/ 2993366 h 2993366"/>
                <a:gd name="connsiteX35" fmla="*/ 3886565 w 4878603"/>
                <a:gd name="connsiteY35" fmla="*/ 2958860 h 2993366"/>
                <a:gd name="connsiteX36" fmla="*/ 3860686 w 4878603"/>
                <a:gd name="connsiteY36" fmla="*/ 2950233 h 2993366"/>
                <a:gd name="connsiteX37" fmla="*/ 3834807 w 4878603"/>
                <a:gd name="connsiteY37" fmla="*/ 2932981 h 2993366"/>
                <a:gd name="connsiteX38" fmla="*/ 3783048 w 4878603"/>
                <a:gd name="connsiteY38" fmla="*/ 2881222 h 2993366"/>
                <a:gd name="connsiteX39" fmla="*/ 3757169 w 4878603"/>
                <a:gd name="connsiteY39" fmla="*/ 2872596 h 2993366"/>
                <a:gd name="connsiteX40" fmla="*/ 3714037 w 4878603"/>
                <a:gd name="connsiteY40" fmla="*/ 2855343 h 2993366"/>
                <a:gd name="connsiteX41" fmla="*/ 3679531 w 4878603"/>
                <a:gd name="connsiteY41" fmla="*/ 2829464 h 2993366"/>
                <a:gd name="connsiteX42" fmla="*/ 3593267 w 4878603"/>
                <a:gd name="connsiteY42" fmla="*/ 2769079 h 2993366"/>
                <a:gd name="connsiteX43" fmla="*/ 3567388 w 4878603"/>
                <a:gd name="connsiteY43" fmla="*/ 2751826 h 2993366"/>
                <a:gd name="connsiteX44" fmla="*/ 3489750 w 4878603"/>
                <a:gd name="connsiteY44" fmla="*/ 2700067 h 2993366"/>
                <a:gd name="connsiteX45" fmla="*/ 3377607 w 4878603"/>
                <a:gd name="connsiteY45" fmla="*/ 2605177 h 2993366"/>
                <a:gd name="connsiteX46" fmla="*/ 3343101 w 4878603"/>
                <a:gd name="connsiteY46" fmla="*/ 2579298 h 2993366"/>
                <a:gd name="connsiteX47" fmla="*/ 3291343 w 4878603"/>
                <a:gd name="connsiteY47" fmla="*/ 2553418 h 2993366"/>
                <a:gd name="connsiteX48" fmla="*/ 3265464 w 4878603"/>
                <a:gd name="connsiteY48" fmla="*/ 2527539 h 2993366"/>
                <a:gd name="connsiteX49" fmla="*/ 3222331 w 4878603"/>
                <a:gd name="connsiteY49" fmla="*/ 2510286 h 2993366"/>
                <a:gd name="connsiteX50" fmla="*/ 3187826 w 4878603"/>
                <a:gd name="connsiteY50" fmla="*/ 2493033 h 2993366"/>
                <a:gd name="connsiteX51" fmla="*/ 3110188 w 4878603"/>
                <a:gd name="connsiteY51" fmla="*/ 2441275 h 2993366"/>
                <a:gd name="connsiteX52" fmla="*/ 3041177 w 4878603"/>
                <a:gd name="connsiteY52" fmla="*/ 2389516 h 2993366"/>
                <a:gd name="connsiteX53" fmla="*/ 2998045 w 4878603"/>
                <a:gd name="connsiteY53" fmla="*/ 2363637 h 2993366"/>
                <a:gd name="connsiteX54" fmla="*/ 2963539 w 4878603"/>
                <a:gd name="connsiteY54" fmla="*/ 2337758 h 2993366"/>
                <a:gd name="connsiteX55" fmla="*/ 2920407 w 4878603"/>
                <a:gd name="connsiteY55" fmla="*/ 2320505 h 2993366"/>
                <a:gd name="connsiteX56" fmla="*/ 2808264 w 4878603"/>
                <a:gd name="connsiteY56" fmla="*/ 2277373 h 2993366"/>
                <a:gd name="connsiteX57" fmla="*/ 2713373 w 4878603"/>
                <a:gd name="connsiteY57" fmla="*/ 2225615 h 2993366"/>
                <a:gd name="connsiteX58" fmla="*/ 2661614 w 4878603"/>
                <a:gd name="connsiteY58" fmla="*/ 2199735 h 2993366"/>
                <a:gd name="connsiteX59" fmla="*/ 2627109 w 4878603"/>
                <a:gd name="connsiteY59" fmla="*/ 2173856 h 2993366"/>
                <a:gd name="connsiteX60" fmla="*/ 2601230 w 4878603"/>
                <a:gd name="connsiteY60" fmla="*/ 2156603 h 2993366"/>
                <a:gd name="connsiteX61" fmla="*/ 2575350 w 4878603"/>
                <a:gd name="connsiteY61" fmla="*/ 2130724 h 2993366"/>
                <a:gd name="connsiteX62" fmla="*/ 2532218 w 4878603"/>
                <a:gd name="connsiteY62" fmla="*/ 2104845 h 2993366"/>
                <a:gd name="connsiteX63" fmla="*/ 2480460 w 4878603"/>
                <a:gd name="connsiteY63" fmla="*/ 2070339 h 2993366"/>
                <a:gd name="connsiteX64" fmla="*/ 2411448 w 4878603"/>
                <a:gd name="connsiteY64" fmla="*/ 2018581 h 2993366"/>
                <a:gd name="connsiteX65" fmla="*/ 2359690 w 4878603"/>
                <a:gd name="connsiteY65" fmla="*/ 1992701 h 2993366"/>
                <a:gd name="connsiteX66" fmla="*/ 2333811 w 4878603"/>
                <a:gd name="connsiteY66" fmla="*/ 1966822 h 2993366"/>
                <a:gd name="connsiteX67" fmla="*/ 2282052 w 4878603"/>
                <a:gd name="connsiteY67" fmla="*/ 1940943 h 2993366"/>
                <a:gd name="connsiteX68" fmla="*/ 2247547 w 4878603"/>
                <a:gd name="connsiteY68" fmla="*/ 1897811 h 2993366"/>
                <a:gd name="connsiteX69" fmla="*/ 2221667 w 4878603"/>
                <a:gd name="connsiteY69" fmla="*/ 1889184 h 2993366"/>
                <a:gd name="connsiteX70" fmla="*/ 2204414 w 4878603"/>
                <a:gd name="connsiteY70" fmla="*/ 1863305 h 2993366"/>
                <a:gd name="connsiteX71" fmla="*/ 2135403 w 4878603"/>
                <a:gd name="connsiteY71" fmla="*/ 1828800 h 2993366"/>
                <a:gd name="connsiteX72" fmla="*/ 2109524 w 4878603"/>
                <a:gd name="connsiteY72" fmla="*/ 1811547 h 2993366"/>
                <a:gd name="connsiteX73" fmla="*/ 2075018 w 4878603"/>
                <a:gd name="connsiteY73" fmla="*/ 1785667 h 2993366"/>
                <a:gd name="connsiteX74" fmla="*/ 1988754 w 4878603"/>
                <a:gd name="connsiteY74" fmla="*/ 1751162 h 2993366"/>
                <a:gd name="connsiteX75" fmla="*/ 1962875 w 4878603"/>
                <a:gd name="connsiteY75" fmla="*/ 1742535 h 2993366"/>
                <a:gd name="connsiteX76" fmla="*/ 1911116 w 4878603"/>
                <a:gd name="connsiteY76" fmla="*/ 1708030 h 2993366"/>
                <a:gd name="connsiteX77" fmla="*/ 1876611 w 4878603"/>
                <a:gd name="connsiteY77" fmla="*/ 1682150 h 2993366"/>
                <a:gd name="connsiteX78" fmla="*/ 1824852 w 4878603"/>
                <a:gd name="connsiteY78" fmla="*/ 1664898 h 2993366"/>
                <a:gd name="connsiteX79" fmla="*/ 1798973 w 4878603"/>
                <a:gd name="connsiteY79" fmla="*/ 1656271 h 2993366"/>
                <a:gd name="connsiteX80" fmla="*/ 1773094 w 4878603"/>
                <a:gd name="connsiteY80" fmla="*/ 1639018 h 2993366"/>
                <a:gd name="connsiteX81" fmla="*/ 1704082 w 4878603"/>
                <a:gd name="connsiteY81" fmla="*/ 1613139 h 2993366"/>
                <a:gd name="connsiteX82" fmla="*/ 1669577 w 4878603"/>
                <a:gd name="connsiteY82" fmla="*/ 1595886 h 2993366"/>
                <a:gd name="connsiteX83" fmla="*/ 1617818 w 4878603"/>
                <a:gd name="connsiteY83" fmla="*/ 1535501 h 2993366"/>
                <a:gd name="connsiteX84" fmla="*/ 1591939 w 4878603"/>
                <a:gd name="connsiteY84" fmla="*/ 1526875 h 2993366"/>
                <a:gd name="connsiteX85" fmla="*/ 1557433 w 4878603"/>
                <a:gd name="connsiteY85" fmla="*/ 1509622 h 2993366"/>
                <a:gd name="connsiteX86" fmla="*/ 1505675 w 4878603"/>
                <a:gd name="connsiteY86" fmla="*/ 1492369 h 2993366"/>
                <a:gd name="connsiteX87" fmla="*/ 1445290 w 4878603"/>
                <a:gd name="connsiteY87" fmla="*/ 1449237 h 2993366"/>
                <a:gd name="connsiteX88" fmla="*/ 1376279 w 4878603"/>
                <a:gd name="connsiteY88" fmla="*/ 1423358 h 2993366"/>
                <a:gd name="connsiteX89" fmla="*/ 1264135 w 4878603"/>
                <a:gd name="connsiteY89" fmla="*/ 1371600 h 2993366"/>
                <a:gd name="connsiteX90" fmla="*/ 1238256 w 4878603"/>
                <a:gd name="connsiteY90" fmla="*/ 1362973 h 2993366"/>
                <a:gd name="connsiteX91" fmla="*/ 1169245 w 4878603"/>
                <a:gd name="connsiteY91" fmla="*/ 1345720 h 2993366"/>
                <a:gd name="connsiteX92" fmla="*/ 1134739 w 4878603"/>
                <a:gd name="connsiteY92" fmla="*/ 1328467 h 2993366"/>
                <a:gd name="connsiteX93" fmla="*/ 1108860 w 4878603"/>
                <a:gd name="connsiteY93" fmla="*/ 1311215 h 2993366"/>
                <a:gd name="connsiteX94" fmla="*/ 1013969 w 4878603"/>
                <a:gd name="connsiteY94" fmla="*/ 1276709 h 2993366"/>
                <a:gd name="connsiteX95" fmla="*/ 979464 w 4878603"/>
                <a:gd name="connsiteY95" fmla="*/ 1250830 h 2993366"/>
                <a:gd name="connsiteX96" fmla="*/ 901826 w 4878603"/>
                <a:gd name="connsiteY96" fmla="*/ 1207698 h 2993366"/>
                <a:gd name="connsiteX97" fmla="*/ 824188 w 4878603"/>
                <a:gd name="connsiteY97" fmla="*/ 1155939 h 2993366"/>
                <a:gd name="connsiteX98" fmla="*/ 772430 w 4878603"/>
                <a:gd name="connsiteY98" fmla="*/ 1130060 h 2993366"/>
                <a:gd name="connsiteX99" fmla="*/ 729297 w 4878603"/>
                <a:gd name="connsiteY99" fmla="*/ 1095554 h 2993366"/>
                <a:gd name="connsiteX100" fmla="*/ 660286 w 4878603"/>
                <a:gd name="connsiteY100" fmla="*/ 1061049 h 2993366"/>
                <a:gd name="connsiteX101" fmla="*/ 634407 w 4878603"/>
                <a:gd name="connsiteY101" fmla="*/ 1035169 h 2993366"/>
                <a:gd name="connsiteX102" fmla="*/ 608528 w 4878603"/>
                <a:gd name="connsiteY102" fmla="*/ 1017916 h 2993366"/>
                <a:gd name="connsiteX103" fmla="*/ 530890 w 4878603"/>
                <a:gd name="connsiteY103" fmla="*/ 983411 h 2993366"/>
                <a:gd name="connsiteX104" fmla="*/ 505011 w 4878603"/>
                <a:gd name="connsiteY104" fmla="*/ 966158 h 2993366"/>
                <a:gd name="connsiteX105" fmla="*/ 470505 w 4878603"/>
                <a:gd name="connsiteY105" fmla="*/ 940279 h 2993366"/>
                <a:gd name="connsiteX106" fmla="*/ 435999 w 4878603"/>
                <a:gd name="connsiteY106" fmla="*/ 931652 h 2993366"/>
                <a:gd name="connsiteX107" fmla="*/ 358362 w 4878603"/>
                <a:gd name="connsiteY107" fmla="*/ 897147 h 2993366"/>
                <a:gd name="connsiteX108" fmla="*/ 315230 w 4878603"/>
                <a:gd name="connsiteY108" fmla="*/ 888520 h 2993366"/>
                <a:gd name="connsiteX109" fmla="*/ 254845 w 4878603"/>
                <a:gd name="connsiteY109" fmla="*/ 862641 h 2993366"/>
                <a:gd name="connsiteX110" fmla="*/ 228965 w 4878603"/>
                <a:gd name="connsiteY110" fmla="*/ 845388 h 2993366"/>
                <a:gd name="connsiteX111" fmla="*/ 203086 w 4878603"/>
                <a:gd name="connsiteY111" fmla="*/ 836762 h 2993366"/>
                <a:gd name="connsiteX112" fmla="*/ 177207 w 4878603"/>
                <a:gd name="connsiteY112" fmla="*/ 819509 h 2993366"/>
                <a:gd name="connsiteX113" fmla="*/ 151328 w 4878603"/>
                <a:gd name="connsiteY113" fmla="*/ 810883 h 2993366"/>
                <a:gd name="connsiteX114" fmla="*/ 108196 w 4878603"/>
                <a:gd name="connsiteY114" fmla="*/ 776377 h 2993366"/>
                <a:gd name="connsiteX115" fmla="*/ 82316 w 4878603"/>
                <a:gd name="connsiteY115" fmla="*/ 759124 h 2993366"/>
                <a:gd name="connsiteX116" fmla="*/ 39184 w 4878603"/>
                <a:gd name="connsiteY116" fmla="*/ 707366 h 2993366"/>
                <a:gd name="connsiteX117" fmla="*/ 30558 w 4878603"/>
                <a:gd name="connsiteY117" fmla="*/ 672860 h 2993366"/>
                <a:gd name="connsiteX118" fmla="*/ 21931 w 4878603"/>
                <a:gd name="connsiteY118" fmla="*/ 629728 h 2993366"/>
                <a:gd name="connsiteX119" fmla="*/ 4679 w 4878603"/>
                <a:gd name="connsiteY119" fmla="*/ 603849 h 2993366"/>
                <a:gd name="connsiteX120" fmla="*/ 4679 w 4878603"/>
                <a:gd name="connsiteY120" fmla="*/ 569343 h 299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78603" h="2993366">
                  <a:moveTo>
                    <a:pt x="4679" y="569343"/>
                  </a:moveTo>
                  <a:cubicBezTo>
                    <a:pt x="13305" y="550652"/>
                    <a:pt x="33569" y="517840"/>
                    <a:pt x="56437" y="491705"/>
                  </a:cubicBezTo>
                  <a:cubicBezTo>
                    <a:pt x="87031" y="456740"/>
                    <a:pt x="89087" y="466354"/>
                    <a:pt x="108196" y="431320"/>
                  </a:cubicBezTo>
                  <a:cubicBezTo>
                    <a:pt x="120511" y="408742"/>
                    <a:pt x="118302" y="370442"/>
                    <a:pt x="142701" y="362309"/>
                  </a:cubicBezTo>
                  <a:cubicBezTo>
                    <a:pt x="215035" y="338199"/>
                    <a:pt x="159503" y="354217"/>
                    <a:pt x="315230" y="345056"/>
                  </a:cubicBezTo>
                  <a:cubicBezTo>
                    <a:pt x="319620" y="327495"/>
                    <a:pt x="333370" y="268742"/>
                    <a:pt x="341109" y="258792"/>
                  </a:cubicBezTo>
                  <a:cubicBezTo>
                    <a:pt x="351403" y="245557"/>
                    <a:pt x="369244" y="240411"/>
                    <a:pt x="384241" y="232913"/>
                  </a:cubicBezTo>
                  <a:cubicBezTo>
                    <a:pt x="408248" y="220909"/>
                    <a:pt x="454974" y="206459"/>
                    <a:pt x="479131" y="198407"/>
                  </a:cubicBezTo>
                  <a:cubicBezTo>
                    <a:pt x="484882" y="181154"/>
                    <a:pt x="496384" y="164835"/>
                    <a:pt x="496384" y="146649"/>
                  </a:cubicBezTo>
                  <a:cubicBezTo>
                    <a:pt x="496384" y="131164"/>
                    <a:pt x="489419" y="178207"/>
                    <a:pt x="479131" y="189781"/>
                  </a:cubicBezTo>
                  <a:cubicBezTo>
                    <a:pt x="465355" y="205279"/>
                    <a:pt x="442035" y="209624"/>
                    <a:pt x="427373" y="224286"/>
                  </a:cubicBezTo>
                  <a:lnTo>
                    <a:pt x="401494" y="250166"/>
                  </a:lnTo>
                  <a:cubicBezTo>
                    <a:pt x="393512" y="226222"/>
                    <a:pt x="382566" y="207653"/>
                    <a:pt x="401494" y="181154"/>
                  </a:cubicBezTo>
                  <a:cubicBezTo>
                    <a:pt x="408968" y="170690"/>
                    <a:pt x="425094" y="170716"/>
                    <a:pt x="435999" y="163901"/>
                  </a:cubicBezTo>
                  <a:cubicBezTo>
                    <a:pt x="448191" y="156281"/>
                    <a:pt x="458806" y="146379"/>
                    <a:pt x="470505" y="138022"/>
                  </a:cubicBezTo>
                  <a:cubicBezTo>
                    <a:pt x="478941" y="131996"/>
                    <a:pt x="488419" y="127406"/>
                    <a:pt x="496384" y="120769"/>
                  </a:cubicBezTo>
                  <a:cubicBezTo>
                    <a:pt x="505756" y="112959"/>
                    <a:pt x="513001" y="102829"/>
                    <a:pt x="522264" y="94890"/>
                  </a:cubicBezTo>
                  <a:cubicBezTo>
                    <a:pt x="533180" y="85534"/>
                    <a:pt x="545070" y="77368"/>
                    <a:pt x="556769" y="69011"/>
                  </a:cubicBezTo>
                  <a:cubicBezTo>
                    <a:pt x="565205" y="62985"/>
                    <a:pt x="574683" y="58395"/>
                    <a:pt x="582648" y="51758"/>
                  </a:cubicBezTo>
                  <a:cubicBezTo>
                    <a:pt x="592020" y="43948"/>
                    <a:pt x="599156" y="33689"/>
                    <a:pt x="608528" y="25879"/>
                  </a:cubicBezTo>
                  <a:cubicBezTo>
                    <a:pt x="630826" y="7297"/>
                    <a:pt x="634348" y="8646"/>
                    <a:pt x="660286" y="0"/>
                  </a:cubicBezTo>
                  <a:cubicBezTo>
                    <a:pt x="801184" y="11502"/>
                    <a:pt x="945593" y="1199"/>
                    <a:pt x="1082980" y="34505"/>
                  </a:cubicBezTo>
                  <a:cubicBezTo>
                    <a:pt x="1141131" y="48602"/>
                    <a:pt x="1174116" y="115696"/>
                    <a:pt x="1229630" y="138022"/>
                  </a:cubicBezTo>
                  <a:cubicBezTo>
                    <a:pt x="1440538" y="222844"/>
                    <a:pt x="1658872" y="288362"/>
                    <a:pt x="1876611" y="353683"/>
                  </a:cubicBezTo>
                  <a:cubicBezTo>
                    <a:pt x="1962875" y="379562"/>
                    <a:pt x="2050797" y="400450"/>
                    <a:pt x="2135403" y="431320"/>
                  </a:cubicBezTo>
                  <a:cubicBezTo>
                    <a:pt x="2488898" y="560298"/>
                    <a:pt x="2534658" y="604421"/>
                    <a:pt x="2877275" y="750498"/>
                  </a:cubicBezTo>
                  <a:cubicBezTo>
                    <a:pt x="3126321" y="856681"/>
                    <a:pt x="3389603" y="932309"/>
                    <a:pt x="3627773" y="1061049"/>
                  </a:cubicBezTo>
                  <a:cubicBezTo>
                    <a:pt x="3734165" y="1118558"/>
                    <a:pt x="3844469" y="1169356"/>
                    <a:pt x="3946950" y="1233577"/>
                  </a:cubicBezTo>
                  <a:cubicBezTo>
                    <a:pt x="4198133" y="1390985"/>
                    <a:pt x="4375347" y="1524731"/>
                    <a:pt x="4550799" y="1768415"/>
                  </a:cubicBezTo>
                  <a:cubicBezTo>
                    <a:pt x="4627499" y="1874943"/>
                    <a:pt x="4681178" y="1996413"/>
                    <a:pt x="4740580" y="2113471"/>
                  </a:cubicBezTo>
                  <a:cubicBezTo>
                    <a:pt x="4851817" y="2332673"/>
                    <a:pt x="4834287" y="2302241"/>
                    <a:pt x="4878603" y="2501660"/>
                  </a:cubicBezTo>
                  <a:cubicBezTo>
                    <a:pt x="4870572" y="2598038"/>
                    <a:pt x="4881341" y="2635322"/>
                    <a:pt x="4809592" y="2717320"/>
                  </a:cubicBezTo>
                  <a:cubicBezTo>
                    <a:pt x="4790594" y="2739032"/>
                    <a:pt x="4690984" y="2756138"/>
                    <a:pt x="4671569" y="2760452"/>
                  </a:cubicBezTo>
                  <a:cubicBezTo>
                    <a:pt x="4664181" y="2764482"/>
                    <a:pt x="4316465" y="2955527"/>
                    <a:pt x="4300633" y="2958860"/>
                  </a:cubicBezTo>
                  <a:lnTo>
                    <a:pt x="4136731" y="2993366"/>
                  </a:lnTo>
                  <a:lnTo>
                    <a:pt x="3886565" y="2958860"/>
                  </a:lnTo>
                  <a:cubicBezTo>
                    <a:pt x="3877581" y="2957456"/>
                    <a:pt x="3868819" y="2954300"/>
                    <a:pt x="3860686" y="2950233"/>
                  </a:cubicBezTo>
                  <a:cubicBezTo>
                    <a:pt x="3851413" y="2945597"/>
                    <a:pt x="3843433" y="2938732"/>
                    <a:pt x="3834807" y="2932981"/>
                  </a:cubicBezTo>
                  <a:cubicBezTo>
                    <a:pt x="3815514" y="2904041"/>
                    <a:pt x="3817618" y="2900976"/>
                    <a:pt x="3783048" y="2881222"/>
                  </a:cubicBezTo>
                  <a:cubicBezTo>
                    <a:pt x="3775153" y="2876711"/>
                    <a:pt x="3765683" y="2875789"/>
                    <a:pt x="3757169" y="2872596"/>
                  </a:cubicBezTo>
                  <a:cubicBezTo>
                    <a:pt x="3742670" y="2867159"/>
                    <a:pt x="3727573" y="2862863"/>
                    <a:pt x="3714037" y="2855343"/>
                  </a:cubicBezTo>
                  <a:cubicBezTo>
                    <a:pt x="3701469" y="2848361"/>
                    <a:pt x="3691494" y="2837439"/>
                    <a:pt x="3679531" y="2829464"/>
                  </a:cubicBezTo>
                  <a:cubicBezTo>
                    <a:pt x="3542763" y="2738285"/>
                    <a:pt x="3734977" y="2875361"/>
                    <a:pt x="3593267" y="2769079"/>
                  </a:cubicBezTo>
                  <a:cubicBezTo>
                    <a:pt x="3584973" y="2762858"/>
                    <a:pt x="3575190" y="2758653"/>
                    <a:pt x="3567388" y="2751826"/>
                  </a:cubicBezTo>
                  <a:cubicBezTo>
                    <a:pt x="3505570" y="2697735"/>
                    <a:pt x="3549989" y="2715128"/>
                    <a:pt x="3489750" y="2700067"/>
                  </a:cubicBezTo>
                  <a:cubicBezTo>
                    <a:pt x="3433725" y="2644042"/>
                    <a:pt x="3464732" y="2672196"/>
                    <a:pt x="3377607" y="2605177"/>
                  </a:cubicBezTo>
                  <a:cubicBezTo>
                    <a:pt x="3366211" y="2596411"/>
                    <a:pt x="3355960" y="2585728"/>
                    <a:pt x="3343101" y="2579298"/>
                  </a:cubicBezTo>
                  <a:cubicBezTo>
                    <a:pt x="3325848" y="2570671"/>
                    <a:pt x="3307393" y="2564118"/>
                    <a:pt x="3291343" y="2553418"/>
                  </a:cubicBezTo>
                  <a:cubicBezTo>
                    <a:pt x="3281192" y="2546651"/>
                    <a:pt x="3275809" y="2534005"/>
                    <a:pt x="3265464" y="2527539"/>
                  </a:cubicBezTo>
                  <a:cubicBezTo>
                    <a:pt x="3252333" y="2519332"/>
                    <a:pt x="3236482" y="2516575"/>
                    <a:pt x="3222331" y="2510286"/>
                  </a:cubicBezTo>
                  <a:cubicBezTo>
                    <a:pt x="3210580" y="2505063"/>
                    <a:pt x="3198778" y="2499773"/>
                    <a:pt x="3187826" y="2493033"/>
                  </a:cubicBezTo>
                  <a:cubicBezTo>
                    <a:pt x="3161337" y="2476732"/>
                    <a:pt x="3135070" y="2459937"/>
                    <a:pt x="3110188" y="2441275"/>
                  </a:cubicBezTo>
                  <a:cubicBezTo>
                    <a:pt x="3087184" y="2424022"/>
                    <a:pt x="3065834" y="2404310"/>
                    <a:pt x="3041177" y="2389516"/>
                  </a:cubicBezTo>
                  <a:cubicBezTo>
                    <a:pt x="3026800" y="2380890"/>
                    <a:pt x="3011996" y="2372937"/>
                    <a:pt x="2998045" y="2363637"/>
                  </a:cubicBezTo>
                  <a:cubicBezTo>
                    <a:pt x="2986082" y="2355662"/>
                    <a:pt x="2976107" y="2344740"/>
                    <a:pt x="2963539" y="2337758"/>
                  </a:cubicBezTo>
                  <a:cubicBezTo>
                    <a:pt x="2950003" y="2330238"/>
                    <a:pt x="2934467" y="2326994"/>
                    <a:pt x="2920407" y="2320505"/>
                  </a:cubicBezTo>
                  <a:cubicBezTo>
                    <a:pt x="2826205" y="2277027"/>
                    <a:pt x="2883500" y="2292421"/>
                    <a:pt x="2808264" y="2277373"/>
                  </a:cubicBezTo>
                  <a:cubicBezTo>
                    <a:pt x="2719011" y="2232747"/>
                    <a:pt x="2846237" y="2297157"/>
                    <a:pt x="2713373" y="2225615"/>
                  </a:cubicBezTo>
                  <a:cubicBezTo>
                    <a:pt x="2696389" y="2216470"/>
                    <a:pt x="2678155" y="2209659"/>
                    <a:pt x="2661614" y="2199735"/>
                  </a:cubicBezTo>
                  <a:cubicBezTo>
                    <a:pt x="2649286" y="2192338"/>
                    <a:pt x="2638808" y="2182213"/>
                    <a:pt x="2627109" y="2173856"/>
                  </a:cubicBezTo>
                  <a:cubicBezTo>
                    <a:pt x="2618673" y="2167830"/>
                    <a:pt x="2609195" y="2163240"/>
                    <a:pt x="2601230" y="2156603"/>
                  </a:cubicBezTo>
                  <a:cubicBezTo>
                    <a:pt x="2591858" y="2148793"/>
                    <a:pt x="2585110" y="2138044"/>
                    <a:pt x="2575350" y="2130724"/>
                  </a:cubicBezTo>
                  <a:cubicBezTo>
                    <a:pt x="2561937" y="2120664"/>
                    <a:pt x="2546363" y="2113847"/>
                    <a:pt x="2532218" y="2104845"/>
                  </a:cubicBezTo>
                  <a:cubicBezTo>
                    <a:pt x="2514725" y="2093713"/>
                    <a:pt x="2497048" y="2082780"/>
                    <a:pt x="2480460" y="2070339"/>
                  </a:cubicBezTo>
                  <a:cubicBezTo>
                    <a:pt x="2457456" y="2053086"/>
                    <a:pt x="2437167" y="2031441"/>
                    <a:pt x="2411448" y="2018581"/>
                  </a:cubicBezTo>
                  <a:cubicBezTo>
                    <a:pt x="2394195" y="2009954"/>
                    <a:pt x="2375740" y="2003401"/>
                    <a:pt x="2359690" y="1992701"/>
                  </a:cubicBezTo>
                  <a:cubicBezTo>
                    <a:pt x="2349539" y="1985934"/>
                    <a:pt x="2343962" y="1973589"/>
                    <a:pt x="2333811" y="1966822"/>
                  </a:cubicBezTo>
                  <a:cubicBezTo>
                    <a:pt x="2317761" y="1956122"/>
                    <a:pt x="2299305" y="1949569"/>
                    <a:pt x="2282052" y="1940943"/>
                  </a:cubicBezTo>
                  <a:cubicBezTo>
                    <a:pt x="2270550" y="1926566"/>
                    <a:pt x="2261526" y="1909793"/>
                    <a:pt x="2247547" y="1897811"/>
                  </a:cubicBezTo>
                  <a:cubicBezTo>
                    <a:pt x="2240643" y="1891893"/>
                    <a:pt x="2228768" y="1894865"/>
                    <a:pt x="2221667" y="1889184"/>
                  </a:cubicBezTo>
                  <a:cubicBezTo>
                    <a:pt x="2213571" y="1882707"/>
                    <a:pt x="2211745" y="1870636"/>
                    <a:pt x="2204414" y="1863305"/>
                  </a:cubicBezTo>
                  <a:cubicBezTo>
                    <a:pt x="2175087" y="1833978"/>
                    <a:pt x="2171766" y="1837890"/>
                    <a:pt x="2135403" y="1828800"/>
                  </a:cubicBezTo>
                  <a:cubicBezTo>
                    <a:pt x="2126777" y="1823049"/>
                    <a:pt x="2117960" y="1817573"/>
                    <a:pt x="2109524" y="1811547"/>
                  </a:cubicBezTo>
                  <a:cubicBezTo>
                    <a:pt x="2097825" y="1803190"/>
                    <a:pt x="2087878" y="1792097"/>
                    <a:pt x="2075018" y="1785667"/>
                  </a:cubicBezTo>
                  <a:cubicBezTo>
                    <a:pt x="2047318" y="1771817"/>
                    <a:pt x="2018134" y="1760956"/>
                    <a:pt x="1988754" y="1751162"/>
                  </a:cubicBezTo>
                  <a:cubicBezTo>
                    <a:pt x="1980128" y="1748286"/>
                    <a:pt x="1970824" y="1746951"/>
                    <a:pt x="1962875" y="1742535"/>
                  </a:cubicBezTo>
                  <a:cubicBezTo>
                    <a:pt x="1944749" y="1732465"/>
                    <a:pt x="1927704" y="1720472"/>
                    <a:pt x="1911116" y="1708030"/>
                  </a:cubicBezTo>
                  <a:cubicBezTo>
                    <a:pt x="1899614" y="1699403"/>
                    <a:pt x="1889470" y="1688580"/>
                    <a:pt x="1876611" y="1682150"/>
                  </a:cubicBezTo>
                  <a:cubicBezTo>
                    <a:pt x="1860345" y="1674017"/>
                    <a:pt x="1842105" y="1670649"/>
                    <a:pt x="1824852" y="1664898"/>
                  </a:cubicBezTo>
                  <a:cubicBezTo>
                    <a:pt x="1816226" y="1662023"/>
                    <a:pt x="1806539" y="1661315"/>
                    <a:pt x="1798973" y="1656271"/>
                  </a:cubicBezTo>
                  <a:cubicBezTo>
                    <a:pt x="1790347" y="1650520"/>
                    <a:pt x="1782532" y="1643308"/>
                    <a:pt x="1773094" y="1639018"/>
                  </a:cubicBezTo>
                  <a:cubicBezTo>
                    <a:pt x="1750728" y="1628852"/>
                    <a:pt x="1726760" y="1622588"/>
                    <a:pt x="1704082" y="1613139"/>
                  </a:cubicBezTo>
                  <a:cubicBezTo>
                    <a:pt x="1692212" y="1608193"/>
                    <a:pt x="1681079" y="1601637"/>
                    <a:pt x="1669577" y="1595886"/>
                  </a:cubicBezTo>
                  <a:cubicBezTo>
                    <a:pt x="1652998" y="1571018"/>
                    <a:pt x="1644441" y="1554517"/>
                    <a:pt x="1617818" y="1535501"/>
                  </a:cubicBezTo>
                  <a:cubicBezTo>
                    <a:pt x="1610419" y="1530216"/>
                    <a:pt x="1600297" y="1530457"/>
                    <a:pt x="1591939" y="1526875"/>
                  </a:cubicBezTo>
                  <a:cubicBezTo>
                    <a:pt x="1580119" y="1521809"/>
                    <a:pt x="1569373" y="1514398"/>
                    <a:pt x="1557433" y="1509622"/>
                  </a:cubicBezTo>
                  <a:cubicBezTo>
                    <a:pt x="1540548" y="1502868"/>
                    <a:pt x="1505675" y="1492369"/>
                    <a:pt x="1505675" y="1492369"/>
                  </a:cubicBezTo>
                  <a:cubicBezTo>
                    <a:pt x="1500555" y="1488529"/>
                    <a:pt x="1455960" y="1454087"/>
                    <a:pt x="1445290" y="1449237"/>
                  </a:cubicBezTo>
                  <a:cubicBezTo>
                    <a:pt x="1422924" y="1439071"/>
                    <a:pt x="1399090" y="1432482"/>
                    <a:pt x="1376279" y="1423358"/>
                  </a:cubicBezTo>
                  <a:cubicBezTo>
                    <a:pt x="1247160" y="1371711"/>
                    <a:pt x="1380407" y="1423277"/>
                    <a:pt x="1264135" y="1371600"/>
                  </a:cubicBezTo>
                  <a:cubicBezTo>
                    <a:pt x="1255826" y="1367907"/>
                    <a:pt x="1247029" y="1365366"/>
                    <a:pt x="1238256" y="1362973"/>
                  </a:cubicBezTo>
                  <a:cubicBezTo>
                    <a:pt x="1215380" y="1356734"/>
                    <a:pt x="1190453" y="1356324"/>
                    <a:pt x="1169245" y="1345720"/>
                  </a:cubicBezTo>
                  <a:cubicBezTo>
                    <a:pt x="1157743" y="1339969"/>
                    <a:pt x="1145904" y="1334847"/>
                    <a:pt x="1134739" y="1328467"/>
                  </a:cubicBezTo>
                  <a:cubicBezTo>
                    <a:pt x="1125737" y="1323323"/>
                    <a:pt x="1118334" y="1315426"/>
                    <a:pt x="1108860" y="1311215"/>
                  </a:cubicBezTo>
                  <a:cubicBezTo>
                    <a:pt x="1074646" y="1296009"/>
                    <a:pt x="1046540" y="1294804"/>
                    <a:pt x="1013969" y="1276709"/>
                  </a:cubicBezTo>
                  <a:cubicBezTo>
                    <a:pt x="1001401" y="1269727"/>
                    <a:pt x="991242" y="1259075"/>
                    <a:pt x="979464" y="1250830"/>
                  </a:cubicBezTo>
                  <a:cubicBezTo>
                    <a:pt x="925533" y="1213078"/>
                    <a:pt x="945011" y="1222093"/>
                    <a:pt x="901826" y="1207698"/>
                  </a:cubicBezTo>
                  <a:cubicBezTo>
                    <a:pt x="866587" y="1181268"/>
                    <a:pt x="864861" y="1178124"/>
                    <a:pt x="824188" y="1155939"/>
                  </a:cubicBezTo>
                  <a:cubicBezTo>
                    <a:pt x="807254" y="1146702"/>
                    <a:pt x="788703" y="1140416"/>
                    <a:pt x="772430" y="1130060"/>
                  </a:cubicBezTo>
                  <a:cubicBezTo>
                    <a:pt x="756896" y="1120175"/>
                    <a:pt x="744978" y="1105204"/>
                    <a:pt x="729297" y="1095554"/>
                  </a:cubicBezTo>
                  <a:cubicBezTo>
                    <a:pt x="707393" y="1082075"/>
                    <a:pt x="660286" y="1061049"/>
                    <a:pt x="660286" y="1061049"/>
                  </a:cubicBezTo>
                  <a:cubicBezTo>
                    <a:pt x="651660" y="1052422"/>
                    <a:pt x="643779" y="1042979"/>
                    <a:pt x="634407" y="1035169"/>
                  </a:cubicBezTo>
                  <a:cubicBezTo>
                    <a:pt x="626442" y="1028532"/>
                    <a:pt x="617591" y="1022951"/>
                    <a:pt x="608528" y="1017916"/>
                  </a:cubicBezTo>
                  <a:cubicBezTo>
                    <a:pt x="563610" y="992962"/>
                    <a:pt x="568010" y="995784"/>
                    <a:pt x="530890" y="983411"/>
                  </a:cubicBezTo>
                  <a:cubicBezTo>
                    <a:pt x="522264" y="977660"/>
                    <a:pt x="513447" y="972184"/>
                    <a:pt x="505011" y="966158"/>
                  </a:cubicBezTo>
                  <a:cubicBezTo>
                    <a:pt x="493312" y="957801"/>
                    <a:pt x="483365" y="946709"/>
                    <a:pt x="470505" y="940279"/>
                  </a:cubicBezTo>
                  <a:cubicBezTo>
                    <a:pt x="459901" y="934977"/>
                    <a:pt x="447100" y="935815"/>
                    <a:pt x="435999" y="931652"/>
                  </a:cubicBezTo>
                  <a:cubicBezTo>
                    <a:pt x="368032" y="906164"/>
                    <a:pt x="437050" y="920754"/>
                    <a:pt x="358362" y="897147"/>
                  </a:cubicBezTo>
                  <a:cubicBezTo>
                    <a:pt x="344318" y="892934"/>
                    <a:pt x="329607" y="891396"/>
                    <a:pt x="315230" y="888520"/>
                  </a:cubicBezTo>
                  <a:cubicBezTo>
                    <a:pt x="250256" y="845205"/>
                    <a:pt x="332832" y="896064"/>
                    <a:pt x="254845" y="862641"/>
                  </a:cubicBezTo>
                  <a:cubicBezTo>
                    <a:pt x="245315" y="858557"/>
                    <a:pt x="238238" y="850025"/>
                    <a:pt x="228965" y="845388"/>
                  </a:cubicBezTo>
                  <a:cubicBezTo>
                    <a:pt x="220832" y="841322"/>
                    <a:pt x="211712" y="839637"/>
                    <a:pt x="203086" y="836762"/>
                  </a:cubicBezTo>
                  <a:cubicBezTo>
                    <a:pt x="194460" y="831011"/>
                    <a:pt x="186480" y="824146"/>
                    <a:pt x="177207" y="819509"/>
                  </a:cubicBezTo>
                  <a:cubicBezTo>
                    <a:pt x="169074" y="815443"/>
                    <a:pt x="159039" y="815702"/>
                    <a:pt x="151328" y="810883"/>
                  </a:cubicBezTo>
                  <a:cubicBezTo>
                    <a:pt x="135715" y="801125"/>
                    <a:pt x="122926" y="787424"/>
                    <a:pt x="108196" y="776377"/>
                  </a:cubicBezTo>
                  <a:cubicBezTo>
                    <a:pt x="99902" y="770156"/>
                    <a:pt x="89647" y="766455"/>
                    <a:pt x="82316" y="759124"/>
                  </a:cubicBezTo>
                  <a:cubicBezTo>
                    <a:pt x="66436" y="743244"/>
                    <a:pt x="53561" y="724619"/>
                    <a:pt x="39184" y="707366"/>
                  </a:cubicBezTo>
                  <a:cubicBezTo>
                    <a:pt x="36309" y="695864"/>
                    <a:pt x="33130" y="684434"/>
                    <a:pt x="30558" y="672860"/>
                  </a:cubicBezTo>
                  <a:cubicBezTo>
                    <a:pt x="27377" y="658547"/>
                    <a:pt x="27079" y="643457"/>
                    <a:pt x="21931" y="629728"/>
                  </a:cubicBezTo>
                  <a:cubicBezTo>
                    <a:pt x="18291" y="620021"/>
                    <a:pt x="10013" y="612739"/>
                    <a:pt x="4679" y="603849"/>
                  </a:cubicBezTo>
                  <a:cubicBezTo>
                    <a:pt x="1371" y="598335"/>
                    <a:pt x="-3947" y="588034"/>
                    <a:pt x="4679" y="56934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15A42A1-C863-BECD-C0EC-BAA4483D0C99}"/>
                </a:ext>
              </a:extLst>
            </p:cNvPr>
            <p:cNvCxnSpPr/>
            <p:nvPr/>
          </p:nvCxnSpPr>
          <p:spPr>
            <a:xfrm flipV="1">
              <a:off x="1561381" y="1380226"/>
              <a:ext cx="3571336" cy="22601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FDDC80-7FDC-640D-AFEB-58E661C8BEAB}"/>
                </a:ext>
              </a:extLst>
            </p:cNvPr>
            <p:cNvCxnSpPr>
              <a:cxnSpLocks/>
            </p:cNvCxnSpPr>
            <p:nvPr/>
          </p:nvCxnSpPr>
          <p:spPr>
            <a:xfrm>
              <a:off x="1561381" y="3640347"/>
              <a:ext cx="4632385" cy="28984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B00E5B1-DB56-AF2C-E565-6786E16F39C5}"/>
                </a:ext>
              </a:extLst>
            </p:cNvPr>
            <p:cNvCxnSpPr>
              <a:cxnSpLocks/>
            </p:cNvCxnSpPr>
            <p:nvPr/>
          </p:nvCxnSpPr>
          <p:spPr>
            <a:xfrm>
              <a:off x="5130506" y="1380226"/>
              <a:ext cx="4508794" cy="28183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F55E2C-93A6-D8DE-7DA5-3C39A7629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766" y="4198620"/>
              <a:ext cx="3445534" cy="23402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C6665D-564A-5346-BA73-AA9C0316701A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3267F8-E252-3562-7A7C-6C5701E3FB09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C246A53-7639-0160-087A-286BE3D7BBD4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D0B6F5-F54C-DFAA-0713-9AA29BC23489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4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BCE3DB-CBCA-739D-4629-823720E7718D}"/>
              </a:ext>
            </a:extLst>
          </p:cNvPr>
          <p:cNvSpPr txBox="1"/>
          <p:nvPr/>
        </p:nvSpPr>
        <p:spPr>
          <a:xfrm>
            <a:off x="-533400" y="453668"/>
            <a:ext cx="6629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【 Aru</a:t>
            </a:r>
            <a:r>
              <a:rPr kumimoji="1" lang="th-TH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Beki Re-Lay out mold 06 building 】 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380C07B-B071-0840-6D7F-A959D9EAB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852586"/>
              </p:ext>
            </p:extLst>
          </p:nvPr>
        </p:nvGraphicFramePr>
        <p:xfrm>
          <a:off x="9528464" y="3886200"/>
          <a:ext cx="2663537" cy="1796319"/>
        </p:xfrm>
        <a:graphic>
          <a:graphicData uri="http://schemas.openxmlformats.org/drawingml/2006/table">
            <a:tbl>
              <a:tblPr/>
              <a:tblGrid>
                <a:gridCol w="642078">
                  <a:extLst>
                    <a:ext uri="{9D8B030D-6E8A-4147-A177-3AD203B41FA5}">
                      <a16:colId xmlns:a16="http://schemas.microsoft.com/office/drawing/2014/main" val="3636766174"/>
                    </a:ext>
                  </a:extLst>
                </a:gridCol>
                <a:gridCol w="345938">
                  <a:extLst>
                    <a:ext uri="{9D8B030D-6E8A-4147-A177-3AD203B41FA5}">
                      <a16:colId xmlns:a16="http://schemas.microsoft.com/office/drawing/2014/main" val="2654715594"/>
                    </a:ext>
                  </a:extLst>
                </a:gridCol>
                <a:gridCol w="334128">
                  <a:extLst>
                    <a:ext uri="{9D8B030D-6E8A-4147-A177-3AD203B41FA5}">
                      <a16:colId xmlns:a16="http://schemas.microsoft.com/office/drawing/2014/main" val="230334194"/>
                    </a:ext>
                  </a:extLst>
                </a:gridCol>
                <a:gridCol w="293153">
                  <a:extLst>
                    <a:ext uri="{9D8B030D-6E8A-4147-A177-3AD203B41FA5}">
                      <a16:colId xmlns:a16="http://schemas.microsoft.com/office/drawing/2014/main" val="3456009540"/>
                    </a:ext>
                  </a:extLst>
                </a:gridCol>
                <a:gridCol w="390869">
                  <a:extLst>
                    <a:ext uri="{9D8B030D-6E8A-4147-A177-3AD203B41FA5}">
                      <a16:colId xmlns:a16="http://schemas.microsoft.com/office/drawing/2014/main" val="1825972849"/>
                    </a:ext>
                  </a:extLst>
                </a:gridCol>
                <a:gridCol w="293153">
                  <a:extLst>
                    <a:ext uri="{9D8B030D-6E8A-4147-A177-3AD203B41FA5}">
                      <a16:colId xmlns:a16="http://schemas.microsoft.com/office/drawing/2014/main" val="51564368"/>
                    </a:ext>
                  </a:extLst>
                </a:gridCol>
                <a:gridCol w="364218">
                  <a:extLst>
                    <a:ext uri="{9D8B030D-6E8A-4147-A177-3AD203B41FA5}">
                      <a16:colId xmlns:a16="http://schemas.microsoft.com/office/drawing/2014/main" val="3816548305"/>
                    </a:ext>
                  </a:extLst>
                </a:gridCol>
              </a:tblGrid>
              <a:tr h="8471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MP Line</a:t>
                      </a:r>
                    </a:p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06B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MC 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</a:t>
                      </a:r>
                    </a:p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Die Space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7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nd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Pad+Scr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Space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7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nd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Weld+</a:t>
                      </a:r>
                    </a:p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Check Space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KD</a:t>
                      </a:r>
                    </a:p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Space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8329"/>
                  </a:ext>
                </a:extLst>
              </a:tr>
              <a:tr h="185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 :1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8*2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362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89.8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119.2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32.0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25080"/>
                  </a:ext>
                </a:extLst>
              </a:tr>
              <a:tr h="1856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 :2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8*2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714310"/>
                  </a:ext>
                </a:extLst>
              </a:tr>
              <a:tr h="1856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 :3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7*2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719156"/>
                  </a:ext>
                </a:extLst>
              </a:tr>
              <a:tr h="1856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 :4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7*2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101565"/>
                  </a:ext>
                </a:extLst>
              </a:tr>
              <a:tr h="206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TLL 2nd =241M2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CC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6294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0158E41-3C57-80AD-0FD3-2E786BB7E928}"/>
              </a:ext>
            </a:extLst>
          </p:cNvPr>
          <p:cNvSpPr txBox="1"/>
          <p:nvPr/>
        </p:nvSpPr>
        <p:spPr>
          <a:xfrm>
            <a:off x="9244813" y="523091"/>
            <a:ext cx="2947187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Capacity MC JunY26 (49MC)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B19355B-F95A-DF74-B33E-0DCD5D39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351593"/>
              </p:ext>
            </p:extLst>
          </p:nvPr>
        </p:nvGraphicFramePr>
        <p:xfrm>
          <a:off x="9528464" y="952500"/>
          <a:ext cx="2663535" cy="2451392"/>
        </p:xfrm>
        <a:graphic>
          <a:graphicData uri="http://schemas.openxmlformats.org/drawingml/2006/table">
            <a:tbl>
              <a:tblPr/>
              <a:tblGrid>
                <a:gridCol w="945667">
                  <a:extLst>
                    <a:ext uri="{9D8B030D-6E8A-4147-A177-3AD203B41FA5}">
                      <a16:colId xmlns:a16="http://schemas.microsoft.com/office/drawing/2014/main" val="3636766174"/>
                    </a:ext>
                  </a:extLst>
                </a:gridCol>
                <a:gridCol w="429467">
                  <a:extLst>
                    <a:ext uri="{9D8B030D-6E8A-4147-A177-3AD203B41FA5}">
                      <a16:colId xmlns:a16="http://schemas.microsoft.com/office/drawing/2014/main" val="4090188911"/>
                    </a:ext>
                  </a:extLst>
                </a:gridCol>
                <a:gridCol w="429467">
                  <a:extLst>
                    <a:ext uri="{9D8B030D-6E8A-4147-A177-3AD203B41FA5}">
                      <a16:colId xmlns:a16="http://schemas.microsoft.com/office/drawing/2014/main" val="1403383991"/>
                    </a:ext>
                  </a:extLst>
                </a:gridCol>
                <a:gridCol w="429467">
                  <a:extLst>
                    <a:ext uri="{9D8B030D-6E8A-4147-A177-3AD203B41FA5}">
                      <a16:colId xmlns:a16="http://schemas.microsoft.com/office/drawing/2014/main" val="2910461249"/>
                    </a:ext>
                  </a:extLst>
                </a:gridCol>
                <a:gridCol w="429467">
                  <a:extLst>
                    <a:ext uri="{9D8B030D-6E8A-4147-A177-3AD203B41FA5}">
                      <a16:colId xmlns:a16="http://schemas.microsoft.com/office/drawing/2014/main" val="2366784223"/>
                    </a:ext>
                  </a:extLst>
                </a:gridCol>
              </a:tblGrid>
              <a:tr h="282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MC Size Ton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Act.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Oct'25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Plan</a:t>
                      </a:r>
                    </a:p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Jan’26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Plan</a:t>
                      </a:r>
                    </a:p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Apr’26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Plan</a:t>
                      </a:r>
                    </a:p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Jun’26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8329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25080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650T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714310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550T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719156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</a:rPr>
                        <a:t>450T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101565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</a:rPr>
                        <a:t>350T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214446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</a:rPr>
                        <a:t>220T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340644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180T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251167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134422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102 (Gear)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723141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50T (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Casset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651309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184 (Gear)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580189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301 (Gear)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209144"/>
                  </a:ext>
                </a:extLst>
              </a:tr>
              <a:tr h="225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TLL MC Use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629416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C9E4CEB7-22CD-3B1B-AD37-70D272E53525}"/>
              </a:ext>
            </a:extLst>
          </p:cNvPr>
          <p:cNvSpPr txBox="1"/>
          <p:nvPr/>
        </p:nvSpPr>
        <p:spPr>
          <a:xfrm>
            <a:off x="9849431" y="3381500"/>
            <a:ext cx="219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 panose="05040102010807070707" pitchFamily="18" charset="2"/>
              </a:rPr>
              <a:t>MC Sell TLL=7MC</a:t>
            </a:r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FD6B0961-891E-1E18-D70D-138A7F2B9265}"/>
              </a:ext>
            </a:extLst>
          </p:cNvPr>
          <p:cNvSpPr/>
          <p:nvPr/>
        </p:nvSpPr>
        <p:spPr>
          <a:xfrm>
            <a:off x="11769121" y="3403601"/>
            <a:ext cx="448280" cy="228600"/>
          </a:xfrm>
          <a:prstGeom prst="upArrow">
            <a:avLst>
              <a:gd name="adj1" fmla="val 39801"/>
              <a:gd name="adj2" fmla="val 50000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648F22-9FBC-B653-58BC-1BBBA169EC78}"/>
              </a:ext>
            </a:extLst>
          </p:cNvPr>
          <p:cNvSpPr txBox="1"/>
          <p:nvPr/>
        </p:nvSpPr>
        <p:spPr>
          <a:xfrm>
            <a:off x="9694350" y="5854993"/>
            <a:ext cx="2133600" cy="91440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Merit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After MC Sell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Re-lay out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 Reduce=5Per.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 Spec =331M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A133CA-3CD3-D150-CE3E-3BA5BAFA4467}"/>
              </a:ext>
            </a:extLst>
          </p:cNvPr>
          <p:cNvSpPr txBox="1"/>
          <p:nvPr/>
        </p:nvSpPr>
        <p:spPr>
          <a:xfrm>
            <a:off x="9853550" y="3605150"/>
            <a:ext cx="219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 panose="05040102010807070707" pitchFamily="18" charset="2"/>
              </a:rPr>
              <a:t>MC Re-Lay out TLL=6MC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4E3F5E6D-6371-3C8E-40FA-31371AE78723}"/>
              </a:ext>
            </a:extLst>
          </p:cNvPr>
          <p:cNvSpPr/>
          <p:nvPr/>
        </p:nvSpPr>
        <p:spPr>
          <a:xfrm>
            <a:off x="5300459" y="1268235"/>
            <a:ext cx="2022176" cy="612648"/>
          </a:xfrm>
          <a:prstGeom prst="wedgeRectCallout">
            <a:avLst>
              <a:gd name="adj1" fmla="val -82255"/>
              <a:gd name="adj2" fmla="val 7960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1001J , 1002J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1E438D-0B8F-8AA6-24E8-8ADD96470C75}"/>
              </a:ext>
            </a:extLst>
          </p:cNvPr>
          <p:cNvSpPr/>
          <p:nvPr/>
        </p:nvSpPr>
        <p:spPr>
          <a:xfrm>
            <a:off x="3472160" y="1760112"/>
            <a:ext cx="1553045" cy="1015328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6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B97D779-A4E7-6C56-6872-9A285D59A66A}"/>
              </a:ext>
            </a:extLst>
          </p:cNvPr>
          <p:cNvGrpSpPr/>
          <p:nvPr/>
        </p:nvGrpSpPr>
        <p:grpSpPr>
          <a:xfrm>
            <a:off x="6293353" y="1156824"/>
            <a:ext cx="5519631" cy="3175419"/>
            <a:chOff x="5921573" y="1156824"/>
            <a:chExt cx="5519631" cy="31754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FD9766-622F-04B2-AD57-7F106354C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21573" y="1156824"/>
              <a:ext cx="5519631" cy="3175419"/>
            </a:xfrm>
            <a:prstGeom prst="rect">
              <a:avLst/>
            </a:prstGeom>
          </p:spPr>
        </p:pic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8653CF5-B78A-DB22-B15C-B878C86EB511}"/>
                </a:ext>
              </a:extLst>
            </p:cNvPr>
            <p:cNvSpPr/>
            <p:nvPr/>
          </p:nvSpPr>
          <p:spPr>
            <a:xfrm>
              <a:off x="7474744" y="1802606"/>
              <a:ext cx="261937" cy="307182"/>
            </a:xfrm>
            <a:custGeom>
              <a:avLst/>
              <a:gdLst>
                <a:gd name="connsiteX0" fmla="*/ 30956 w 261937"/>
                <a:gd name="connsiteY0" fmla="*/ 0 h 307182"/>
                <a:gd name="connsiteX1" fmla="*/ 261937 w 261937"/>
                <a:gd name="connsiteY1" fmla="*/ 123825 h 307182"/>
                <a:gd name="connsiteX2" fmla="*/ 257175 w 261937"/>
                <a:gd name="connsiteY2" fmla="*/ 254794 h 307182"/>
                <a:gd name="connsiteX3" fmla="*/ 159544 w 261937"/>
                <a:gd name="connsiteY3" fmla="*/ 307182 h 307182"/>
                <a:gd name="connsiteX4" fmla="*/ 38100 w 261937"/>
                <a:gd name="connsiteY4" fmla="*/ 250032 h 307182"/>
                <a:gd name="connsiteX5" fmla="*/ 0 w 261937"/>
                <a:gd name="connsiteY5" fmla="*/ 171450 h 307182"/>
                <a:gd name="connsiteX6" fmla="*/ 30956 w 261937"/>
                <a:gd name="connsiteY6" fmla="*/ 0 h 30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937" h="307182">
                  <a:moveTo>
                    <a:pt x="30956" y="0"/>
                  </a:moveTo>
                  <a:lnTo>
                    <a:pt x="261937" y="123825"/>
                  </a:lnTo>
                  <a:lnTo>
                    <a:pt x="257175" y="254794"/>
                  </a:lnTo>
                  <a:lnTo>
                    <a:pt x="159544" y="307182"/>
                  </a:lnTo>
                  <a:lnTo>
                    <a:pt x="38100" y="250032"/>
                  </a:lnTo>
                  <a:lnTo>
                    <a:pt x="0" y="171450"/>
                  </a:lnTo>
                  <a:lnTo>
                    <a:pt x="309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C1A786-EBCB-413B-77B0-E4A5DF924D75}"/>
              </a:ext>
            </a:extLst>
          </p:cNvPr>
          <p:cNvGrpSpPr/>
          <p:nvPr/>
        </p:nvGrpSpPr>
        <p:grpSpPr>
          <a:xfrm>
            <a:off x="146650" y="14858"/>
            <a:ext cx="12045350" cy="354726"/>
            <a:chOff x="123349" y="51992"/>
            <a:chExt cx="9617075" cy="3547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E09510-F974-1327-B241-A107A9588228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2</a:t>
              </a:r>
              <a:r>
                <a:rPr lang="en-US" sz="1400" b="1" baseline="30000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nd</a:t>
              </a:r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Half Action Plan Review  :  Engineering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53A955-A56B-897D-EAC3-64240718286E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4ED112-7EC6-1A9C-1650-DF1E24F4E6E9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5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35C7B08-F791-6126-07D4-2EC29890A3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39998"/>
            <a:ext cx="5921573" cy="33701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786CC80-2572-A151-78F8-F3E6A91285E6}"/>
              </a:ext>
            </a:extLst>
          </p:cNvPr>
          <p:cNvSpPr txBox="1"/>
          <p:nvPr/>
        </p:nvSpPr>
        <p:spPr>
          <a:xfrm>
            <a:off x="5012369" y="512161"/>
            <a:ext cx="6994806" cy="301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27432" bIns="27432" rtlCol="0">
            <a:spAutoFit/>
          </a:bodyPr>
          <a:lstStyle/>
          <a:p>
            <a:pPr lvl="0"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Target :  Machine</a:t>
            </a:r>
            <a:r>
              <a:rPr lang="en-US" sz="1600" b="1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 1000 Ton  (1001T , 1002T) 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2DA259-2CA5-6BB0-6FED-91D5B2F4950A}"/>
              </a:ext>
            </a:extLst>
          </p:cNvPr>
          <p:cNvSpPr txBox="1"/>
          <p:nvPr/>
        </p:nvSpPr>
        <p:spPr>
          <a:xfrm>
            <a:off x="184825" y="444450"/>
            <a:ext cx="465503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auto production combine cell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0B06A62-2EC7-1482-8720-878D3CB48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95391"/>
              </p:ext>
            </p:extLst>
          </p:nvPr>
        </p:nvGraphicFramePr>
        <p:xfrm>
          <a:off x="136751" y="4603154"/>
          <a:ext cx="8973795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969">
                  <a:extLst>
                    <a:ext uri="{9D8B030D-6E8A-4147-A177-3AD203B41FA5}">
                      <a16:colId xmlns:a16="http://schemas.microsoft.com/office/drawing/2014/main" val="3733488431"/>
                    </a:ext>
                  </a:extLst>
                </a:gridCol>
                <a:gridCol w="888969">
                  <a:extLst>
                    <a:ext uri="{9D8B030D-6E8A-4147-A177-3AD203B41FA5}">
                      <a16:colId xmlns:a16="http://schemas.microsoft.com/office/drawing/2014/main" val="3128450378"/>
                    </a:ext>
                  </a:extLst>
                </a:gridCol>
                <a:gridCol w="979077">
                  <a:extLst>
                    <a:ext uri="{9D8B030D-6E8A-4147-A177-3AD203B41FA5}">
                      <a16:colId xmlns:a16="http://schemas.microsoft.com/office/drawing/2014/main" val="1004812509"/>
                    </a:ext>
                  </a:extLst>
                </a:gridCol>
                <a:gridCol w="815247">
                  <a:extLst>
                    <a:ext uri="{9D8B030D-6E8A-4147-A177-3AD203B41FA5}">
                      <a16:colId xmlns:a16="http://schemas.microsoft.com/office/drawing/2014/main" val="334109708"/>
                    </a:ext>
                  </a:extLst>
                </a:gridCol>
                <a:gridCol w="815247">
                  <a:extLst>
                    <a:ext uri="{9D8B030D-6E8A-4147-A177-3AD203B41FA5}">
                      <a16:colId xmlns:a16="http://schemas.microsoft.com/office/drawing/2014/main" val="129285672"/>
                    </a:ext>
                  </a:extLst>
                </a:gridCol>
                <a:gridCol w="815247">
                  <a:extLst>
                    <a:ext uri="{9D8B030D-6E8A-4147-A177-3AD203B41FA5}">
                      <a16:colId xmlns:a16="http://schemas.microsoft.com/office/drawing/2014/main" val="973389013"/>
                    </a:ext>
                  </a:extLst>
                </a:gridCol>
                <a:gridCol w="815247">
                  <a:extLst>
                    <a:ext uri="{9D8B030D-6E8A-4147-A177-3AD203B41FA5}">
                      <a16:colId xmlns:a16="http://schemas.microsoft.com/office/drawing/2014/main" val="123184536"/>
                    </a:ext>
                  </a:extLst>
                </a:gridCol>
                <a:gridCol w="923614">
                  <a:extLst>
                    <a:ext uri="{9D8B030D-6E8A-4147-A177-3AD203B41FA5}">
                      <a16:colId xmlns:a16="http://schemas.microsoft.com/office/drawing/2014/main" val="23448082"/>
                    </a:ext>
                  </a:extLst>
                </a:gridCol>
                <a:gridCol w="711306">
                  <a:extLst>
                    <a:ext uri="{9D8B030D-6E8A-4147-A177-3AD203B41FA5}">
                      <a16:colId xmlns:a16="http://schemas.microsoft.com/office/drawing/2014/main" val="4279767864"/>
                    </a:ext>
                  </a:extLst>
                </a:gridCol>
                <a:gridCol w="478098">
                  <a:extLst>
                    <a:ext uri="{9D8B030D-6E8A-4147-A177-3AD203B41FA5}">
                      <a16:colId xmlns:a16="http://schemas.microsoft.com/office/drawing/2014/main" val="1907200186"/>
                    </a:ext>
                  </a:extLst>
                </a:gridCol>
                <a:gridCol w="842774">
                  <a:extLst>
                    <a:ext uri="{9D8B030D-6E8A-4147-A177-3AD203B41FA5}">
                      <a16:colId xmlns:a16="http://schemas.microsoft.com/office/drawing/2014/main" val="4187053787"/>
                    </a:ext>
                  </a:extLst>
                </a:gridCol>
              </a:tblGrid>
              <a:tr h="179658">
                <a:tc rowSpan="2">
                  <a:txBody>
                    <a:bodyPr/>
                    <a:lstStyle/>
                    <a:p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</a:t>
                      </a:r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r"/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l"/>
                      <a:r>
                        <a:rPr lang="en-US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Work Process / Manpower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Manpower 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600989"/>
                  </a:ext>
                </a:extLst>
              </a:tr>
              <a:tr h="295907"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 gat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Pad Screen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 </a:t>
                      </a:r>
                      <a:r>
                        <a:rPr lang="en-US" sz="11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bari</a:t>
                      </a: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Clean oil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ASSY 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Final check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89346"/>
                  </a:ext>
                </a:extLst>
              </a:tr>
              <a:tr h="200794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Current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MC-1001T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 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 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750262"/>
                  </a:ext>
                </a:extLst>
              </a:tr>
              <a:tr h="20079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MC-1002T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 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617363"/>
                  </a:ext>
                </a:extLst>
              </a:tr>
              <a:tr h="0">
                <a:tc gridSpan="11">
                  <a:txBody>
                    <a:bodyPr/>
                    <a:lstStyle/>
                    <a:p>
                      <a:pPr algn="ctr"/>
                      <a:endParaRPr lang="en-US" sz="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876036"/>
                  </a:ext>
                </a:extLst>
              </a:tr>
              <a:tr h="1796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After Improve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MC-1001T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 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 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32077"/>
                  </a:ext>
                </a:extLst>
              </a:tr>
              <a:tr h="17965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MC-1002T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 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552290"/>
                  </a:ext>
                </a:extLst>
              </a:tr>
              <a:tr h="190226">
                <a:tc gridSpan="4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Katsu-JIN = 0.6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Sho-JIN=1 P.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734419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D62CF2A-3453-F12A-1831-B5450B77BB08}"/>
              </a:ext>
            </a:extLst>
          </p:cNvPr>
          <p:cNvGraphicFramePr>
            <a:graphicFrameLocks noGrp="1"/>
          </p:cNvGraphicFramePr>
          <p:nvPr/>
        </p:nvGraphicFramePr>
        <p:xfrm>
          <a:off x="9227797" y="4603154"/>
          <a:ext cx="2793218" cy="2181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081">
                  <a:extLst>
                    <a:ext uri="{9D8B030D-6E8A-4147-A177-3AD203B41FA5}">
                      <a16:colId xmlns:a16="http://schemas.microsoft.com/office/drawing/2014/main" val="2726022602"/>
                    </a:ext>
                  </a:extLst>
                </a:gridCol>
                <a:gridCol w="1706137">
                  <a:extLst>
                    <a:ext uri="{9D8B030D-6E8A-4147-A177-3AD203B41FA5}">
                      <a16:colId xmlns:a16="http://schemas.microsoft.com/office/drawing/2014/main" val="4152279998"/>
                    </a:ext>
                  </a:extLst>
                </a:gridCol>
              </a:tblGrid>
              <a:tr h="244158"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Summary Merit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216721"/>
                  </a:ext>
                </a:extLst>
              </a:tr>
              <a:tr h="46283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1,500 KB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556518"/>
                  </a:ext>
                </a:extLst>
              </a:tr>
              <a:tr h="54834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Manpower </a:t>
                      </a:r>
                    </a:p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Reduction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1.6 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P./Shift x 2 Shift  </a:t>
                      </a:r>
                    </a:p>
                    <a:p>
                      <a:r>
                        <a:rPr lang="en-US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  3.2  </a:t>
                      </a:r>
                      <a:r>
                        <a:rPr lang="en-US" sz="14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905381"/>
                  </a:ext>
                </a:extLst>
              </a:tr>
              <a:tr h="80973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  0.5   </a:t>
                      </a:r>
                    </a:p>
                    <a:p>
                      <a:r>
                        <a:rPr lang="en-US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(23 </a:t>
                      </a:r>
                      <a:r>
                        <a:rPr lang="en-US" sz="12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month</a:t>
                      </a:r>
                      <a:r>
                        <a:rPr lang="en-US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24005"/>
                  </a:ext>
                </a:extLst>
              </a:tr>
            </a:tbl>
          </a:graphicData>
        </a:graphic>
      </p:graphicFrame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8FBA0A-2D29-B96B-A366-A0990B762DD1}"/>
              </a:ext>
            </a:extLst>
          </p:cNvPr>
          <p:cNvCxnSpPr/>
          <p:nvPr/>
        </p:nvCxnSpPr>
        <p:spPr>
          <a:xfrm>
            <a:off x="1014761" y="4603153"/>
            <a:ext cx="892098" cy="682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360290B-531E-38ED-3440-502C43C2E727}"/>
              </a:ext>
            </a:extLst>
          </p:cNvPr>
          <p:cNvSpPr txBox="1"/>
          <p:nvPr/>
        </p:nvSpPr>
        <p:spPr>
          <a:xfrm>
            <a:off x="184825" y="813782"/>
            <a:ext cx="184469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Current :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F29830-CB41-93CB-7EA9-5BB52E8E2ADC}"/>
              </a:ext>
            </a:extLst>
          </p:cNvPr>
          <p:cNvSpPr txBox="1"/>
          <p:nvPr/>
        </p:nvSpPr>
        <p:spPr>
          <a:xfrm>
            <a:off x="5606588" y="821318"/>
            <a:ext cx="25174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Improve :  Automation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C74EFB2-5848-32A7-495B-8642F1571093}"/>
              </a:ext>
            </a:extLst>
          </p:cNvPr>
          <p:cNvSpPr/>
          <p:nvPr/>
        </p:nvSpPr>
        <p:spPr>
          <a:xfrm>
            <a:off x="2315910" y="2008262"/>
            <a:ext cx="1760434" cy="1367327"/>
          </a:xfrm>
          <a:custGeom>
            <a:avLst/>
            <a:gdLst>
              <a:gd name="connsiteX0" fmla="*/ 0 w 1760434"/>
              <a:gd name="connsiteY0" fmla="*/ 350377 h 1367327"/>
              <a:gd name="connsiteX1" fmla="*/ 0 w 1760434"/>
              <a:gd name="connsiteY1" fmla="*/ 820396 h 1367327"/>
              <a:gd name="connsiteX2" fmla="*/ 1136591 w 1760434"/>
              <a:gd name="connsiteY2" fmla="*/ 1367327 h 1367327"/>
              <a:gd name="connsiteX3" fmla="*/ 1760434 w 1760434"/>
              <a:gd name="connsiteY3" fmla="*/ 1068224 h 1367327"/>
              <a:gd name="connsiteX4" fmla="*/ 1760434 w 1760434"/>
              <a:gd name="connsiteY4" fmla="*/ 495656 h 1367327"/>
              <a:gd name="connsiteX5" fmla="*/ 726393 w 1760434"/>
              <a:gd name="connsiteY5" fmla="*/ 0 h 1367327"/>
              <a:gd name="connsiteX6" fmla="*/ 0 w 1760434"/>
              <a:gd name="connsiteY6" fmla="*/ 350377 h 136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0434" h="1367327">
                <a:moveTo>
                  <a:pt x="0" y="350377"/>
                </a:moveTo>
                <a:lnTo>
                  <a:pt x="0" y="820396"/>
                </a:lnTo>
                <a:lnTo>
                  <a:pt x="1136591" y="1367327"/>
                </a:lnTo>
                <a:lnTo>
                  <a:pt x="1760434" y="1068224"/>
                </a:lnTo>
                <a:lnTo>
                  <a:pt x="1760434" y="495656"/>
                </a:lnTo>
                <a:lnTo>
                  <a:pt x="726393" y="0"/>
                </a:lnTo>
                <a:lnTo>
                  <a:pt x="0" y="350377"/>
                </a:lnTo>
                <a:close/>
              </a:path>
            </a:pathLst>
          </a:custGeom>
          <a:solidFill>
            <a:srgbClr val="FFFFFF">
              <a:alpha val="38039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E6E7148-56F1-0494-6048-02C8A509808B}"/>
              </a:ext>
            </a:extLst>
          </p:cNvPr>
          <p:cNvGrpSpPr/>
          <p:nvPr/>
        </p:nvGrpSpPr>
        <p:grpSpPr>
          <a:xfrm>
            <a:off x="1947683" y="3671212"/>
            <a:ext cx="163678" cy="529294"/>
            <a:chOff x="1947683" y="3671212"/>
            <a:chExt cx="163678" cy="529294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8BF8C28-9D15-A79D-5C72-09DFCC11AF45}"/>
                </a:ext>
              </a:extLst>
            </p:cNvPr>
            <p:cNvGrpSpPr/>
            <p:nvPr/>
          </p:nvGrpSpPr>
          <p:grpSpPr>
            <a:xfrm rot="21385668">
              <a:off x="1947683" y="3671212"/>
              <a:ext cx="163678" cy="529294"/>
              <a:chOff x="3338600" y="3630607"/>
              <a:chExt cx="274878" cy="888887"/>
            </a:xfrm>
            <a:grpFill/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FA56079-B94B-EDD1-6BBA-090283264922}"/>
                  </a:ext>
                </a:extLst>
              </p:cNvPr>
              <p:cNvSpPr/>
              <p:nvPr/>
            </p:nvSpPr>
            <p:spPr>
              <a:xfrm rot="3905985">
                <a:off x="3405264" y="3637317"/>
                <a:ext cx="214923" cy="20150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3F646A3-3E75-6B4B-B9D6-7340FA229818}"/>
                  </a:ext>
                </a:extLst>
              </p:cNvPr>
              <p:cNvSpPr/>
              <p:nvPr/>
            </p:nvSpPr>
            <p:spPr>
              <a:xfrm>
                <a:off x="3338600" y="3784848"/>
                <a:ext cx="273538" cy="734646"/>
              </a:xfrm>
              <a:custGeom>
                <a:avLst/>
                <a:gdLst>
                  <a:gd name="connsiteX0" fmla="*/ 35169 w 273538"/>
                  <a:gd name="connsiteY0" fmla="*/ 0 h 734646"/>
                  <a:gd name="connsiteX1" fmla="*/ 273538 w 273538"/>
                  <a:gd name="connsiteY1" fmla="*/ 113323 h 734646"/>
                  <a:gd name="connsiteX2" fmla="*/ 273538 w 273538"/>
                  <a:gd name="connsiteY2" fmla="*/ 465015 h 734646"/>
                  <a:gd name="connsiteX3" fmla="*/ 234461 w 273538"/>
                  <a:gd name="connsiteY3" fmla="*/ 437661 h 734646"/>
                  <a:gd name="connsiteX4" fmla="*/ 183661 w 273538"/>
                  <a:gd name="connsiteY4" fmla="*/ 734646 h 734646"/>
                  <a:gd name="connsiteX5" fmla="*/ 46892 w 273538"/>
                  <a:gd name="connsiteY5" fmla="*/ 668215 h 734646"/>
                  <a:gd name="connsiteX6" fmla="*/ 46892 w 273538"/>
                  <a:gd name="connsiteY6" fmla="*/ 359508 h 734646"/>
                  <a:gd name="connsiteX7" fmla="*/ 0 w 273538"/>
                  <a:gd name="connsiteY7" fmla="*/ 343877 h 734646"/>
                  <a:gd name="connsiteX8" fmla="*/ 35169 w 273538"/>
                  <a:gd name="connsiteY8" fmla="*/ 0 h 73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3538" h="734646">
                    <a:moveTo>
                      <a:pt x="35169" y="0"/>
                    </a:moveTo>
                    <a:lnTo>
                      <a:pt x="273538" y="113323"/>
                    </a:lnTo>
                    <a:lnTo>
                      <a:pt x="273538" y="465015"/>
                    </a:lnTo>
                    <a:lnTo>
                      <a:pt x="234461" y="437661"/>
                    </a:lnTo>
                    <a:lnTo>
                      <a:pt x="183661" y="734646"/>
                    </a:lnTo>
                    <a:lnTo>
                      <a:pt x="46892" y="668215"/>
                    </a:lnTo>
                    <a:lnTo>
                      <a:pt x="46892" y="359508"/>
                    </a:lnTo>
                    <a:lnTo>
                      <a:pt x="0" y="343877"/>
                    </a:lnTo>
                    <a:lnTo>
                      <a:pt x="35169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1D43F54-1893-C50F-513C-BC6607A5C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9522" y="3981717"/>
              <a:ext cx="0" cy="19790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2559DED-D7CB-A81D-7727-8E485E97EEB2}"/>
              </a:ext>
            </a:extLst>
          </p:cNvPr>
          <p:cNvGrpSpPr/>
          <p:nvPr/>
        </p:nvGrpSpPr>
        <p:grpSpPr>
          <a:xfrm>
            <a:off x="1734990" y="3540486"/>
            <a:ext cx="163678" cy="529294"/>
            <a:chOff x="1947683" y="3671212"/>
            <a:chExt cx="163678" cy="529294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C637235-80EA-DE24-02F7-E7BE49C34824}"/>
                </a:ext>
              </a:extLst>
            </p:cNvPr>
            <p:cNvGrpSpPr/>
            <p:nvPr/>
          </p:nvGrpSpPr>
          <p:grpSpPr>
            <a:xfrm rot="21385668">
              <a:off x="1947683" y="3671212"/>
              <a:ext cx="163678" cy="529294"/>
              <a:chOff x="3338600" y="3630607"/>
              <a:chExt cx="274878" cy="888887"/>
            </a:xfrm>
            <a:grpFill/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C104D38-C3AF-AE51-8AA0-56B97047588B}"/>
                  </a:ext>
                </a:extLst>
              </p:cNvPr>
              <p:cNvSpPr/>
              <p:nvPr/>
            </p:nvSpPr>
            <p:spPr>
              <a:xfrm rot="3905985">
                <a:off x="3405264" y="3637317"/>
                <a:ext cx="214923" cy="20150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7F3AD5C-6A4A-5805-8D41-92E1A2D34F13}"/>
                  </a:ext>
                </a:extLst>
              </p:cNvPr>
              <p:cNvSpPr/>
              <p:nvPr/>
            </p:nvSpPr>
            <p:spPr>
              <a:xfrm>
                <a:off x="3338600" y="3784848"/>
                <a:ext cx="273538" cy="734646"/>
              </a:xfrm>
              <a:custGeom>
                <a:avLst/>
                <a:gdLst>
                  <a:gd name="connsiteX0" fmla="*/ 35169 w 273538"/>
                  <a:gd name="connsiteY0" fmla="*/ 0 h 734646"/>
                  <a:gd name="connsiteX1" fmla="*/ 273538 w 273538"/>
                  <a:gd name="connsiteY1" fmla="*/ 113323 h 734646"/>
                  <a:gd name="connsiteX2" fmla="*/ 273538 w 273538"/>
                  <a:gd name="connsiteY2" fmla="*/ 465015 h 734646"/>
                  <a:gd name="connsiteX3" fmla="*/ 234461 w 273538"/>
                  <a:gd name="connsiteY3" fmla="*/ 437661 h 734646"/>
                  <a:gd name="connsiteX4" fmla="*/ 183661 w 273538"/>
                  <a:gd name="connsiteY4" fmla="*/ 734646 h 734646"/>
                  <a:gd name="connsiteX5" fmla="*/ 46892 w 273538"/>
                  <a:gd name="connsiteY5" fmla="*/ 668215 h 734646"/>
                  <a:gd name="connsiteX6" fmla="*/ 46892 w 273538"/>
                  <a:gd name="connsiteY6" fmla="*/ 359508 h 734646"/>
                  <a:gd name="connsiteX7" fmla="*/ 0 w 273538"/>
                  <a:gd name="connsiteY7" fmla="*/ 343877 h 734646"/>
                  <a:gd name="connsiteX8" fmla="*/ 35169 w 273538"/>
                  <a:gd name="connsiteY8" fmla="*/ 0 h 73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3538" h="734646">
                    <a:moveTo>
                      <a:pt x="35169" y="0"/>
                    </a:moveTo>
                    <a:lnTo>
                      <a:pt x="273538" y="113323"/>
                    </a:lnTo>
                    <a:lnTo>
                      <a:pt x="273538" y="465015"/>
                    </a:lnTo>
                    <a:lnTo>
                      <a:pt x="234461" y="437661"/>
                    </a:lnTo>
                    <a:lnTo>
                      <a:pt x="183661" y="734646"/>
                    </a:lnTo>
                    <a:lnTo>
                      <a:pt x="46892" y="668215"/>
                    </a:lnTo>
                    <a:lnTo>
                      <a:pt x="46892" y="359508"/>
                    </a:lnTo>
                    <a:lnTo>
                      <a:pt x="0" y="343877"/>
                    </a:lnTo>
                    <a:lnTo>
                      <a:pt x="35169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351EA83-917F-4BD1-3D54-AC32A8EFC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9522" y="3981717"/>
              <a:ext cx="0" cy="19790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FD1D13E-005D-F2BF-CA90-407B458D4068}"/>
              </a:ext>
            </a:extLst>
          </p:cNvPr>
          <p:cNvGrpSpPr/>
          <p:nvPr/>
        </p:nvGrpSpPr>
        <p:grpSpPr>
          <a:xfrm>
            <a:off x="2144416" y="2062145"/>
            <a:ext cx="163678" cy="529294"/>
            <a:chOff x="1947683" y="3671212"/>
            <a:chExt cx="163678" cy="529294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98C226C-F400-6C1D-D04F-195780DA71BA}"/>
                </a:ext>
              </a:extLst>
            </p:cNvPr>
            <p:cNvGrpSpPr/>
            <p:nvPr/>
          </p:nvGrpSpPr>
          <p:grpSpPr>
            <a:xfrm rot="21385668">
              <a:off x="1947683" y="3671212"/>
              <a:ext cx="163678" cy="529294"/>
              <a:chOff x="3338600" y="3630607"/>
              <a:chExt cx="274878" cy="888887"/>
            </a:xfrm>
            <a:grpFill/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5CFEE54-E153-01CC-3057-7141A187BAE9}"/>
                  </a:ext>
                </a:extLst>
              </p:cNvPr>
              <p:cNvSpPr/>
              <p:nvPr/>
            </p:nvSpPr>
            <p:spPr>
              <a:xfrm rot="3905985">
                <a:off x="3405264" y="3637317"/>
                <a:ext cx="214923" cy="20150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E00BDDC-C554-135A-2E30-A982AECE23AB}"/>
                  </a:ext>
                </a:extLst>
              </p:cNvPr>
              <p:cNvSpPr/>
              <p:nvPr/>
            </p:nvSpPr>
            <p:spPr>
              <a:xfrm>
                <a:off x="3338600" y="3784848"/>
                <a:ext cx="273538" cy="734646"/>
              </a:xfrm>
              <a:custGeom>
                <a:avLst/>
                <a:gdLst>
                  <a:gd name="connsiteX0" fmla="*/ 35169 w 273538"/>
                  <a:gd name="connsiteY0" fmla="*/ 0 h 734646"/>
                  <a:gd name="connsiteX1" fmla="*/ 273538 w 273538"/>
                  <a:gd name="connsiteY1" fmla="*/ 113323 h 734646"/>
                  <a:gd name="connsiteX2" fmla="*/ 273538 w 273538"/>
                  <a:gd name="connsiteY2" fmla="*/ 465015 h 734646"/>
                  <a:gd name="connsiteX3" fmla="*/ 234461 w 273538"/>
                  <a:gd name="connsiteY3" fmla="*/ 437661 h 734646"/>
                  <a:gd name="connsiteX4" fmla="*/ 183661 w 273538"/>
                  <a:gd name="connsiteY4" fmla="*/ 734646 h 734646"/>
                  <a:gd name="connsiteX5" fmla="*/ 46892 w 273538"/>
                  <a:gd name="connsiteY5" fmla="*/ 668215 h 734646"/>
                  <a:gd name="connsiteX6" fmla="*/ 46892 w 273538"/>
                  <a:gd name="connsiteY6" fmla="*/ 359508 h 734646"/>
                  <a:gd name="connsiteX7" fmla="*/ 0 w 273538"/>
                  <a:gd name="connsiteY7" fmla="*/ 343877 h 734646"/>
                  <a:gd name="connsiteX8" fmla="*/ 35169 w 273538"/>
                  <a:gd name="connsiteY8" fmla="*/ 0 h 73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3538" h="734646">
                    <a:moveTo>
                      <a:pt x="35169" y="0"/>
                    </a:moveTo>
                    <a:lnTo>
                      <a:pt x="273538" y="113323"/>
                    </a:lnTo>
                    <a:lnTo>
                      <a:pt x="273538" y="465015"/>
                    </a:lnTo>
                    <a:lnTo>
                      <a:pt x="234461" y="437661"/>
                    </a:lnTo>
                    <a:lnTo>
                      <a:pt x="183661" y="734646"/>
                    </a:lnTo>
                    <a:lnTo>
                      <a:pt x="46892" y="668215"/>
                    </a:lnTo>
                    <a:lnTo>
                      <a:pt x="46892" y="359508"/>
                    </a:lnTo>
                    <a:lnTo>
                      <a:pt x="0" y="343877"/>
                    </a:lnTo>
                    <a:lnTo>
                      <a:pt x="35169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AF9AD60-CDBD-03B5-CD38-2D4A777669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9522" y="3981717"/>
              <a:ext cx="0" cy="19790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71DB29D-612C-4F4B-15E4-45E1E5E6671D}"/>
              </a:ext>
            </a:extLst>
          </p:cNvPr>
          <p:cNvGrpSpPr/>
          <p:nvPr/>
        </p:nvGrpSpPr>
        <p:grpSpPr>
          <a:xfrm>
            <a:off x="7267282" y="2846295"/>
            <a:ext cx="163678" cy="529294"/>
            <a:chOff x="1947683" y="3671212"/>
            <a:chExt cx="163678" cy="529294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27D9FC9-92CC-BF55-3BA6-B5711F9C9A8B}"/>
                </a:ext>
              </a:extLst>
            </p:cNvPr>
            <p:cNvGrpSpPr/>
            <p:nvPr/>
          </p:nvGrpSpPr>
          <p:grpSpPr>
            <a:xfrm rot="21385668">
              <a:off x="1947683" y="3671212"/>
              <a:ext cx="163678" cy="529294"/>
              <a:chOff x="3338600" y="3630607"/>
              <a:chExt cx="274878" cy="888887"/>
            </a:xfrm>
            <a:grpFill/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2090742-2E5E-CEBF-3067-A6F2140ECF84}"/>
                  </a:ext>
                </a:extLst>
              </p:cNvPr>
              <p:cNvSpPr/>
              <p:nvPr/>
            </p:nvSpPr>
            <p:spPr>
              <a:xfrm rot="3905985">
                <a:off x="3405264" y="3637317"/>
                <a:ext cx="214923" cy="20150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E215039-FFFA-64F3-2A9B-5DE86DAFA407}"/>
                  </a:ext>
                </a:extLst>
              </p:cNvPr>
              <p:cNvSpPr/>
              <p:nvPr/>
            </p:nvSpPr>
            <p:spPr>
              <a:xfrm>
                <a:off x="3338600" y="3784848"/>
                <a:ext cx="273538" cy="734646"/>
              </a:xfrm>
              <a:custGeom>
                <a:avLst/>
                <a:gdLst>
                  <a:gd name="connsiteX0" fmla="*/ 35169 w 273538"/>
                  <a:gd name="connsiteY0" fmla="*/ 0 h 734646"/>
                  <a:gd name="connsiteX1" fmla="*/ 273538 w 273538"/>
                  <a:gd name="connsiteY1" fmla="*/ 113323 h 734646"/>
                  <a:gd name="connsiteX2" fmla="*/ 273538 w 273538"/>
                  <a:gd name="connsiteY2" fmla="*/ 465015 h 734646"/>
                  <a:gd name="connsiteX3" fmla="*/ 234461 w 273538"/>
                  <a:gd name="connsiteY3" fmla="*/ 437661 h 734646"/>
                  <a:gd name="connsiteX4" fmla="*/ 183661 w 273538"/>
                  <a:gd name="connsiteY4" fmla="*/ 734646 h 734646"/>
                  <a:gd name="connsiteX5" fmla="*/ 46892 w 273538"/>
                  <a:gd name="connsiteY5" fmla="*/ 668215 h 734646"/>
                  <a:gd name="connsiteX6" fmla="*/ 46892 w 273538"/>
                  <a:gd name="connsiteY6" fmla="*/ 359508 h 734646"/>
                  <a:gd name="connsiteX7" fmla="*/ 0 w 273538"/>
                  <a:gd name="connsiteY7" fmla="*/ 343877 h 734646"/>
                  <a:gd name="connsiteX8" fmla="*/ 35169 w 273538"/>
                  <a:gd name="connsiteY8" fmla="*/ 0 h 73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3538" h="734646">
                    <a:moveTo>
                      <a:pt x="35169" y="0"/>
                    </a:moveTo>
                    <a:lnTo>
                      <a:pt x="273538" y="113323"/>
                    </a:lnTo>
                    <a:lnTo>
                      <a:pt x="273538" y="465015"/>
                    </a:lnTo>
                    <a:lnTo>
                      <a:pt x="234461" y="437661"/>
                    </a:lnTo>
                    <a:lnTo>
                      <a:pt x="183661" y="734646"/>
                    </a:lnTo>
                    <a:lnTo>
                      <a:pt x="46892" y="668215"/>
                    </a:lnTo>
                    <a:lnTo>
                      <a:pt x="46892" y="359508"/>
                    </a:lnTo>
                    <a:lnTo>
                      <a:pt x="0" y="343877"/>
                    </a:lnTo>
                    <a:lnTo>
                      <a:pt x="35169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8CEC886-19C2-F803-59B2-6D17930A9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9522" y="3981717"/>
              <a:ext cx="0" cy="19790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FAA74C9-E1F7-4620-A664-843C09AAA815}"/>
              </a:ext>
            </a:extLst>
          </p:cNvPr>
          <p:cNvGrpSpPr/>
          <p:nvPr/>
        </p:nvGrpSpPr>
        <p:grpSpPr>
          <a:xfrm>
            <a:off x="8889490" y="1949549"/>
            <a:ext cx="163678" cy="529294"/>
            <a:chOff x="1947683" y="3671212"/>
            <a:chExt cx="163678" cy="529294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C446791-F70A-E17D-9AB4-059ACB7D09EB}"/>
                </a:ext>
              </a:extLst>
            </p:cNvPr>
            <p:cNvGrpSpPr/>
            <p:nvPr/>
          </p:nvGrpSpPr>
          <p:grpSpPr>
            <a:xfrm rot="21385668">
              <a:off x="1947683" y="3671212"/>
              <a:ext cx="163678" cy="529294"/>
              <a:chOff x="3338600" y="3630607"/>
              <a:chExt cx="274878" cy="888887"/>
            </a:xfrm>
            <a:grpFill/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36484AB-487C-2D9A-D331-68CADFBA6B6E}"/>
                  </a:ext>
                </a:extLst>
              </p:cNvPr>
              <p:cNvSpPr/>
              <p:nvPr/>
            </p:nvSpPr>
            <p:spPr>
              <a:xfrm rot="3905985">
                <a:off x="3405264" y="3637317"/>
                <a:ext cx="214923" cy="20150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6BE11B3-104D-E000-CD67-14206AF4BCAC}"/>
                  </a:ext>
                </a:extLst>
              </p:cNvPr>
              <p:cNvSpPr/>
              <p:nvPr/>
            </p:nvSpPr>
            <p:spPr>
              <a:xfrm>
                <a:off x="3338600" y="3784848"/>
                <a:ext cx="273538" cy="734646"/>
              </a:xfrm>
              <a:custGeom>
                <a:avLst/>
                <a:gdLst>
                  <a:gd name="connsiteX0" fmla="*/ 35169 w 273538"/>
                  <a:gd name="connsiteY0" fmla="*/ 0 h 734646"/>
                  <a:gd name="connsiteX1" fmla="*/ 273538 w 273538"/>
                  <a:gd name="connsiteY1" fmla="*/ 113323 h 734646"/>
                  <a:gd name="connsiteX2" fmla="*/ 273538 w 273538"/>
                  <a:gd name="connsiteY2" fmla="*/ 465015 h 734646"/>
                  <a:gd name="connsiteX3" fmla="*/ 234461 w 273538"/>
                  <a:gd name="connsiteY3" fmla="*/ 437661 h 734646"/>
                  <a:gd name="connsiteX4" fmla="*/ 183661 w 273538"/>
                  <a:gd name="connsiteY4" fmla="*/ 734646 h 734646"/>
                  <a:gd name="connsiteX5" fmla="*/ 46892 w 273538"/>
                  <a:gd name="connsiteY5" fmla="*/ 668215 h 734646"/>
                  <a:gd name="connsiteX6" fmla="*/ 46892 w 273538"/>
                  <a:gd name="connsiteY6" fmla="*/ 359508 h 734646"/>
                  <a:gd name="connsiteX7" fmla="*/ 0 w 273538"/>
                  <a:gd name="connsiteY7" fmla="*/ 343877 h 734646"/>
                  <a:gd name="connsiteX8" fmla="*/ 35169 w 273538"/>
                  <a:gd name="connsiteY8" fmla="*/ 0 h 73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3538" h="734646">
                    <a:moveTo>
                      <a:pt x="35169" y="0"/>
                    </a:moveTo>
                    <a:lnTo>
                      <a:pt x="273538" y="113323"/>
                    </a:lnTo>
                    <a:lnTo>
                      <a:pt x="273538" y="465015"/>
                    </a:lnTo>
                    <a:lnTo>
                      <a:pt x="234461" y="437661"/>
                    </a:lnTo>
                    <a:lnTo>
                      <a:pt x="183661" y="734646"/>
                    </a:lnTo>
                    <a:lnTo>
                      <a:pt x="46892" y="668215"/>
                    </a:lnTo>
                    <a:lnTo>
                      <a:pt x="46892" y="359508"/>
                    </a:lnTo>
                    <a:lnTo>
                      <a:pt x="0" y="343877"/>
                    </a:lnTo>
                    <a:lnTo>
                      <a:pt x="35169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DDAEDDA-A497-0996-EBD1-15FABEB8E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9522" y="3981717"/>
              <a:ext cx="0" cy="19790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3418C6D-746E-AB4A-B679-2B16B22FEB74}"/>
              </a:ext>
            </a:extLst>
          </p:cNvPr>
          <p:cNvGrpSpPr/>
          <p:nvPr/>
        </p:nvGrpSpPr>
        <p:grpSpPr>
          <a:xfrm>
            <a:off x="7759856" y="1568123"/>
            <a:ext cx="163678" cy="529294"/>
            <a:chOff x="1947683" y="3671212"/>
            <a:chExt cx="163678" cy="529294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AE70CB-01AE-1E17-927B-456C21AD4A8E}"/>
                </a:ext>
              </a:extLst>
            </p:cNvPr>
            <p:cNvGrpSpPr/>
            <p:nvPr/>
          </p:nvGrpSpPr>
          <p:grpSpPr>
            <a:xfrm rot="21385668">
              <a:off x="1947683" y="3671212"/>
              <a:ext cx="163678" cy="529294"/>
              <a:chOff x="3338600" y="3630607"/>
              <a:chExt cx="274878" cy="888887"/>
            </a:xfrm>
            <a:grpFill/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F9B354F-0D1F-B9F2-45F9-1515188B6EE4}"/>
                  </a:ext>
                </a:extLst>
              </p:cNvPr>
              <p:cNvSpPr/>
              <p:nvPr/>
            </p:nvSpPr>
            <p:spPr>
              <a:xfrm rot="3905985">
                <a:off x="3405264" y="3637317"/>
                <a:ext cx="214923" cy="20150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63CF187-9CCF-A1AD-F2F2-FC4F4C14ED93}"/>
                  </a:ext>
                </a:extLst>
              </p:cNvPr>
              <p:cNvSpPr/>
              <p:nvPr/>
            </p:nvSpPr>
            <p:spPr>
              <a:xfrm>
                <a:off x="3338600" y="3784848"/>
                <a:ext cx="273538" cy="734646"/>
              </a:xfrm>
              <a:custGeom>
                <a:avLst/>
                <a:gdLst>
                  <a:gd name="connsiteX0" fmla="*/ 35169 w 273538"/>
                  <a:gd name="connsiteY0" fmla="*/ 0 h 734646"/>
                  <a:gd name="connsiteX1" fmla="*/ 273538 w 273538"/>
                  <a:gd name="connsiteY1" fmla="*/ 113323 h 734646"/>
                  <a:gd name="connsiteX2" fmla="*/ 273538 w 273538"/>
                  <a:gd name="connsiteY2" fmla="*/ 465015 h 734646"/>
                  <a:gd name="connsiteX3" fmla="*/ 234461 w 273538"/>
                  <a:gd name="connsiteY3" fmla="*/ 437661 h 734646"/>
                  <a:gd name="connsiteX4" fmla="*/ 183661 w 273538"/>
                  <a:gd name="connsiteY4" fmla="*/ 734646 h 734646"/>
                  <a:gd name="connsiteX5" fmla="*/ 46892 w 273538"/>
                  <a:gd name="connsiteY5" fmla="*/ 668215 h 734646"/>
                  <a:gd name="connsiteX6" fmla="*/ 46892 w 273538"/>
                  <a:gd name="connsiteY6" fmla="*/ 359508 h 734646"/>
                  <a:gd name="connsiteX7" fmla="*/ 0 w 273538"/>
                  <a:gd name="connsiteY7" fmla="*/ 343877 h 734646"/>
                  <a:gd name="connsiteX8" fmla="*/ 35169 w 273538"/>
                  <a:gd name="connsiteY8" fmla="*/ 0 h 73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3538" h="734646">
                    <a:moveTo>
                      <a:pt x="35169" y="0"/>
                    </a:moveTo>
                    <a:lnTo>
                      <a:pt x="273538" y="113323"/>
                    </a:lnTo>
                    <a:lnTo>
                      <a:pt x="273538" y="465015"/>
                    </a:lnTo>
                    <a:lnTo>
                      <a:pt x="234461" y="437661"/>
                    </a:lnTo>
                    <a:lnTo>
                      <a:pt x="183661" y="734646"/>
                    </a:lnTo>
                    <a:lnTo>
                      <a:pt x="46892" y="668215"/>
                    </a:lnTo>
                    <a:lnTo>
                      <a:pt x="46892" y="359508"/>
                    </a:lnTo>
                    <a:lnTo>
                      <a:pt x="0" y="343877"/>
                    </a:lnTo>
                    <a:lnTo>
                      <a:pt x="35169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09320E-715B-7901-2AF5-A6DE4DA6E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9522" y="3981717"/>
              <a:ext cx="0" cy="19790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AC3059D-AF91-F3D8-2EC2-F5F8989BE651}"/>
              </a:ext>
            </a:extLst>
          </p:cNvPr>
          <p:cNvSpPr/>
          <p:nvPr/>
        </p:nvSpPr>
        <p:spPr>
          <a:xfrm>
            <a:off x="10079276" y="3271153"/>
            <a:ext cx="516614" cy="222035"/>
          </a:xfrm>
          <a:custGeom>
            <a:avLst/>
            <a:gdLst>
              <a:gd name="connsiteX0" fmla="*/ 0 w 1159726"/>
              <a:gd name="connsiteY0" fmla="*/ 0 h 457200"/>
              <a:gd name="connsiteX1" fmla="*/ 903248 w 1159726"/>
              <a:gd name="connsiteY1" fmla="*/ 457200 h 457200"/>
              <a:gd name="connsiteX2" fmla="*/ 1159726 w 1159726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726" h="457200">
                <a:moveTo>
                  <a:pt x="0" y="0"/>
                </a:moveTo>
                <a:lnTo>
                  <a:pt x="903248" y="457200"/>
                </a:lnTo>
                <a:lnTo>
                  <a:pt x="1159726" y="45720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67C9D86-A227-1C9D-1FF5-CF89EB2345A4}"/>
              </a:ext>
            </a:extLst>
          </p:cNvPr>
          <p:cNvSpPr/>
          <p:nvPr/>
        </p:nvSpPr>
        <p:spPr>
          <a:xfrm>
            <a:off x="7340345" y="2886635"/>
            <a:ext cx="1524000" cy="1380565"/>
          </a:xfrm>
          <a:custGeom>
            <a:avLst/>
            <a:gdLst>
              <a:gd name="connsiteX0" fmla="*/ 0 w 1524000"/>
              <a:gd name="connsiteY0" fmla="*/ 878541 h 1380565"/>
              <a:gd name="connsiteX1" fmla="*/ 5976 w 1524000"/>
              <a:gd name="connsiteY1" fmla="*/ 316753 h 1380565"/>
              <a:gd name="connsiteX2" fmla="*/ 615576 w 1524000"/>
              <a:gd name="connsiteY2" fmla="*/ 0 h 1380565"/>
              <a:gd name="connsiteX3" fmla="*/ 1524000 w 1524000"/>
              <a:gd name="connsiteY3" fmla="*/ 490071 h 1380565"/>
              <a:gd name="connsiteX4" fmla="*/ 1524000 w 1524000"/>
              <a:gd name="connsiteY4" fmla="*/ 1033930 h 1380565"/>
              <a:gd name="connsiteX5" fmla="*/ 920376 w 1524000"/>
              <a:gd name="connsiteY5" fmla="*/ 1380565 h 1380565"/>
              <a:gd name="connsiteX6" fmla="*/ 0 w 1524000"/>
              <a:gd name="connsiteY6" fmla="*/ 878541 h 138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4000" h="1380565">
                <a:moveTo>
                  <a:pt x="0" y="878541"/>
                </a:moveTo>
                <a:lnTo>
                  <a:pt x="5976" y="316753"/>
                </a:lnTo>
                <a:lnTo>
                  <a:pt x="615576" y="0"/>
                </a:lnTo>
                <a:lnTo>
                  <a:pt x="1524000" y="490071"/>
                </a:lnTo>
                <a:lnTo>
                  <a:pt x="1524000" y="1033930"/>
                </a:lnTo>
                <a:lnTo>
                  <a:pt x="920376" y="1380565"/>
                </a:lnTo>
                <a:lnTo>
                  <a:pt x="0" y="878541"/>
                </a:lnTo>
                <a:close/>
              </a:path>
            </a:pathLst>
          </a:custGeom>
          <a:solidFill>
            <a:srgbClr val="FFFFFF">
              <a:alpha val="30196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BA41FD20-8857-2122-5399-23F6C89B873B}"/>
              </a:ext>
            </a:extLst>
          </p:cNvPr>
          <p:cNvSpPr/>
          <p:nvPr/>
        </p:nvSpPr>
        <p:spPr>
          <a:xfrm>
            <a:off x="8952864" y="2002965"/>
            <a:ext cx="1524000" cy="1380565"/>
          </a:xfrm>
          <a:custGeom>
            <a:avLst/>
            <a:gdLst>
              <a:gd name="connsiteX0" fmla="*/ 0 w 1524000"/>
              <a:gd name="connsiteY0" fmla="*/ 878541 h 1380565"/>
              <a:gd name="connsiteX1" fmla="*/ 5976 w 1524000"/>
              <a:gd name="connsiteY1" fmla="*/ 316753 h 1380565"/>
              <a:gd name="connsiteX2" fmla="*/ 615576 w 1524000"/>
              <a:gd name="connsiteY2" fmla="*/ 0 h 1380565"/>
              <a:gd name="connsiteX3" fmla="*/ 1524000 w 1524000"/>
              <a:gd name="connsiteY3" fmla="*/ 490071 h 1380565"/>
              <a:gd name="connsiteX4" fmla="*/ 1524000 w 1524000"/>
              <a:gd name="connsiteY4" fmla="*/ 1033930 h 1380565"/>
              <a:gd name="connsiteX5" fmla="*/ 920376 w 1524000"/>
              <a:gd name="connsiteY5" fmla="*/ 1380565 h 1380565"/>
              <a:gd name="connsiteX6" fmla="*/ 0 w 1524000"/>
              <a:gd name="connsiteY6" fmla="*/ 878541 h 138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4000" h="1380565">
                <a:moveTo>
                  <a:pt x="0" y="878541"/>
                </a:moveTo>
                <a:lnTo>
                  <a:pt x="5976" y="316753"/>
                </a:lnTo>
                <a:lnTo>
                  <a:pt x="615576" y="0"/>
                </a:lnTo>
                <a:lnTo>
                  <a:pt x="1524000" y="490071"/>
                </a:lnTo>
                <a:lnTo>
                  <a:pt x="1524000" y="1033930"/>
                </a:lnTo>
                <a:lnTo>
                  <a:pt x="920376" y="1380565"/>
                </a:lnTo>
                <a:lnTo>
                  <a:pt x="0" y="878541"/>
                </a:lnTo>
                <a:close/>
              </a:path>
            </a:pathLst>
          </a:custGeom>
          <a:solidFill>
            <a:srgbClr val="FFFFFF">
              <a:alpha val="3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8225CBC-A3C3-C997-C1E7-032D1CA5005F}"/>
              </a:ext>
            </a:extLst>
          </p:cNvPr>
          <p:cNvSpPr txBox="1"/>
          <p:nvPr/>
        </p:nvSpPr>
        <p:spPr>
          <a:xfrm>
            <a:off x="4145974" y="3412093"/>
            <a:ext cx="198240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</a:rPr>
              <a:t>Automation</a:t>
            </a:r>
          </a:p>
          <a:p>
            <a:r>
              <a:rPr lang="en-US" sz="1300" dirty="0">
                <a:solidFill>
                  <a:srgbClr val="C00000"/>
                </a:solidFill>
              </a:rPr>
              <a:t>Set No.1</a:t>
            </a:r>
          </a:p>
          <a:p>
            <a:r>
              <a:rPr lang="en-US" sz="1300" u="sng" dirty="0">
                <a:solidFill>
                  <a:srgbClr val="C00000"/>
                </a:solidFill>
              </a:rPr>
              <a:t>Support </a:t>
            </a:r>
            <a:r>
              <a:rPr lang="en-US" sz="1300" b="1" u="sng" dirty="0">
                <a:solidFill>
                  <a:srgbClr val="C00000"/>
                </a:solidFill>
              </a:rPr>
              <a:t>2 Parts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FC9C3B6-C865-EB54-2425-06324EF0E61D}"/>
              </a:ext>
            </a:extLst>
          </p:cNvPr>
          <p:cNvSpPr txBox="1"/>
          <p:nvPr/>
        </p:nvSpPr>
        <p:spPr>
          <a:xfrm>
            <a:off x="10540432" y="3375888"/>
            <a:ext cx="135642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</a:rPr>
              <a:t>Automation</a:t>
            </a:r>
          </a:p>
          <a:p>
            <a:r>
              <a:rPr lang="en-US" sz="1300" dirty="0">
                <a:solidFill>
                  <a:srgbClr val="C00000"/>
                </a:solidFill>
              </a:rPr>
              <a:t>Set No.1</a:t>
            </a:r>
          </a:p>
          <a:p>
            <a:r>
              <a:rPr lang="en-US" sz="1300" u="sng" dirty="0">
                <a:solidFill>
                  <a:srgbClr val="0000FF"/>
                </a:solidFill>
              </a:rPr>
              <a:t>Support </a:t>
            </a:r>
            <a:r>
              <a:rPr lang="en-US" sz="1300" b="1" u="sng" dirty="0">
                <a:solidFill>
                  <a:srgbClr val="0000FF"/>
                </a:solidFill>
              </a:rPr>
              <a:t>21 Parts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313AF1B-649E-3E0E-626C-E68FDEC90548}"/>
              </a:ext>
            </a:extLst>
          </p:cNvPr>
          <p:cNvSpPr txBox="1"/>
          <p:nvPr/>
        </p:nvSpPr>
        <p:spPr>
          <a:xfrm>
            <a:off x="5821775" y="3668123"/>
            <a:ext cx="135642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</a:rPr>
              <a:t>Add Automation</a:t>
            </a:r>
          </a:p>
          <a:p>
            <a:r>
              <a:rPr lang="en-US" sz="1300" b="1" dirty="0">
                <a:solidFill>
                  <a:srgbClr val="0000FF"/>
                </a:solidFill>
              </a:rPr>
              <a:t>Set No.2</a:t>
            </a:r>
          </a:p>
          <a:p>
            <a:r>
              <a:rPr lang="en-US" sz="1300" b="1" u="sng" dirty="0">
                <a:solidFill>
                  <a:srgbClr val="0000FF"/>
                </a:solidFill>
              </a:rPr>
              <a:t>Support 29 Parts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B6B6F9E-BA37-0816-0D7C-49D17498CE70}"/>
              </a:ext>
            </a:extLst>
          </p:cNvPr>
          <p:cNvSpPr/>
          <p:nvPr/>
        </p:nvSpPr>
        <p:spPr>
          <a:xfrm>
            <a:off x="136751" y="821318"/>
            <a:ext cx="5412023" cy="369049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5C73D68-5BF2-E31B-44F6-1BB32E1C16EC}"/>
              </a:ext>
            </a:extLst>
          </p:cNvPr>
          <p:cNvSpPr/>
          <p:nvPr/>
        </p:nvSpPr>
        <p:spPr>
          <a:xfrm>
            <a:off x="5590151" y="823096"/>
            <a:ext cx="6417024" cy="369049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7186938A-E1DA-012D-760B-49D184C5ACD7}"/>
              </a:ext>
            </a:extLst>
          </p:cNvPr>
          <p:cNvSpPr/>
          <p:nvPr/>
        </p:nvSpPr>
        <p:spPr>
          <a:xfrm flipH="1">
            <a:off x="6975407" y="3797956"/>
            <a:ext cx="438367" cy="207255"/>
          </a:xfrm>
          <a:custGeom>
            <a:avLst/>
            <a:gdLst>
              <a:gd name="connsiteX0" fmla="*/ 0 w 1159726"/>
              <a:gd name="connsiteY0" fmla="*/ 0 h 457200"/>
              <a:gd name="connsiteX1" fmla="*/ 903248 w 1159726"/>
              <a:gd name="connsiteY1" fmla="*/ 457200 h 457200"/>
              <a:gd name="connsiteX2" fmla="*/ 1159726 w 1159726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726" h="457200">
                <a:moveTo>
                  <a:pt x="0" y="0"/>
                </a:moveTo>
                <a:lnTo>
                  <a:pt x="903248" y="457200"/>
                </a:lnTo>
                <a:lnTo>
                  <a:pt x="1159726" y="457200"/>
                </a:ln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B4538B6-7062-BE39-B2C7-922DC935EB12}"/>
              </a:ext>
            </a:extLst>
          </p:cNvPr>
          <p:cNvSpPr txBox="1"/>
          <p:nvPr/>
        </p:nvSpPr>
        <p:spPr>
          <a:xfrm>
            <a:off x="5680665" y="1161216"/>
            <a:ext cx="1356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</a:rPr>
              <a:t>Add Conveyor</a:t>
            </a:r>
          </a:p>
          <a:p>
            <a:r>
              <a:rPr lang="en-US" sz="1300" b="1" dirty="0">
                <a:solidFill>
                  <a:srgbClr val="0000FF"/>
                </a:solidFill>
              </a:rPr>
              <a:t>To combine</a:t>
            </a:r>
          </a:p>
          <a:p>
            <a:r>
              <a:rPr lang="en-US" sz="1300" b="1" dirty="0">
                <a:solidFill>
                  <a:srgbClr val="0000FF"/>
                </a:solidFill>
              </a:rPr>
              <a:t>1001T &amp; 1002T</a:t>
            </a:r>
          </a:p>
          <a:p>
            <a:r>
              <a:rPr lang="en-US" sz="1300" b="1" dirty="0">
                <a:solidFill>
                  <a:srgbClr val="0000FF"/>
                </a:solidFill>
              </a:rPr>
              <a:t>Packing 1 P.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5630B17-BB76-77D0-EF47-4AFA1D68E202}"/>
              </a:ext>
            </a:extLst>
          </p:cNvPr>
          <p:cNvSpPr/>
          <p:nvPr/>
        </p:nvSpPr>
        <p:spPr>
          <a:xfrm>
            <a:off x="6326968" y="2084504"/>
            <a:ext cx="686776" cy="558212"/>
          </a:xfrm>
          <a:custGeom>
            <a:avLst/>
            <a:gdLst>
              <a:gd name="connsiteX0" fmla="*/ 0 w 1034980"/>
              <a:gd name="connsiteY0" fmla="*/ 0 h 834013"/>
              <a:gd name="connsiteX1" fmla="*/ 0 w 1034980"/>
              <a:gd name="connsiteY1" fmla="*/ 200967 h 834013"/>
              <a:gd name="connsiteX2" fmla="*/ 1034980 w 1034980"/>
              <a:gd name="connsiteY2" fmla="*/ 834013 h 83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4980" h="834013">
                <a:moveTo>
                  <a:pt x="0" y="0"/>
                </a:moveTo>
                <a:lnTo>
                  <a:pt x="0" y="200967"/>
                </a:lnTo>
                <a:lnTo>
                  <a:pt x="1034980" y="834013"/>
                </a:ln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50E85FD-295A-1C01-4C81-81C3C69FFAFB}"/>
              </a:ext>
            </a:extLst>
          </p:cNvPr>
          <p:cNvSpPr/>
          <p:nvPr/>
        </p:nvSpPr>
        <p:spPr>
          <a:xfrm>
            <a:off x="3949002" y="3135086"/>
            <a:ext cx="371789" cy="281354"/>
          </a:xfrm>
          <a:custGeom>
            <a:avLst/>
            <a:gdLst>
              <a:gd name="connsiteX0" fmla="*/ 0 w 371789"/>
              <a:gd name="connsiteY0" fmla="*/ 0 h 281354"/>
              <a:gd name="connsiteX1" fmla="*/ 371789 w 371789"/>
              <a:gd name="connsiteY1" fmla="*/ 180870 h 281354"/>
              <a:gd name="connsiteX2" fmla="*/ 371789 w 371789"/>
              <a:gd name="connsiteY2" fmla="*/ 281354 h 28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789" h="281354">
                <a:moveTo>
                  <a:pt x="0" y="0"/>
                </a:moveTo>
                <a:lnTo>
                  <a:pt x="371789" y="180870"/>
                </a:lnTo>
                <a:lnTo>
                  <a:pt x="371789" y="281354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35F6F06-80D7-FFF5-6EE3-48182C579048}"/>
              </a:ext>
            </a:extLst>
          </p:cNvPr>
          <p:cNvSpPr/>
          <p:nvPr/>
        </p:nvSpPr>
        <p:spPr>
          <a:xfrm>
            <a:off x="6410843" y="1989574"/>
            <a:ext cx="2823587" cy="1577591"/>
          </a:xfrm>
          <a:custGeom>
            <a:avLst/>
            <a:gdLst>
              <a:gd name="connsiteX0" fmla="*/ 1034980 w 2823587"/>
              <a:gd name="connsiteY0" fmla="*/ 1577591 h 1577591"/>
              <a:gd name="connsiteX1" fmla="*/ 1215851 w 2823587"/>
              <a:gd name="connsiteY1" fmla="*/ 1487156 h 1577591"/>
              <a:gd name="connsiteX2" fmla="*/ 351692 w 2823587"/>
              <a:gd name="connsiteY2" fmla="*/ 1014883 h 1577591"/>
              <a:gd name="connsiteX3" fmla="*/ 1838848 w 2823587"/>
              <a:gd name="connsiteY3" fmla="*/ 221063 h 1577591"/>
              <a:gd name="connsiteX4" fmla="*/ 2672862 w 2823587"/>
              <a:gd name="connsiteY4" fmla="*/ 693336 h 1577591"/>
              <a:gd name="connsiteX5" fmla="*/ 2823587 w 2823587"/>
              <a:gd name="connsiteY5" fmla="*/ 612949 h 1577591"/>
              <a:gd name="connsiteX6" fmla="*/ 1959429 w 2823587"/>
              <a:gd name="connsiteY6" fmla="*/ 140677 h 1577591"/>
              <a:gd name="connsiteX7" fmla="*/ 2029767 w 2823587"/>
              <a:gd name="connsiteY7" fmla="*/ 90435 h 1577591"/>
              <a:gd name="connsiteX8" fmla="*/ 1848897 w 2823587"/>
              <a:gd name="connsiteY8" fmla="*/ 0 h 1577591"/>
              <a:gd name="connsiteX9" fmla="*/ 0 w 2823587"/>
              <a:gd name="connsiteY9" fmla="*/ 984738 h 1577591"/>
              <a:gd name="connsiteX10" fmla="*/ 1034980 w 2823587"/>
              <a:gd name="connsiteY10" fmla="*/ 1577591 h 157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23587" h="1577591">
                <a:moveTo>
                  <a:pt x="1034980" y="1577591"/>
                </a:moveTo>
                <a:lnTo>
                  <a:pt x="1215851" y="1487156"/>
                </a:lnTo>
                <a:lnTo>
                  <a:pt x="351692" y="1014883"/>
                </a:lnTo>
                <a:lnTo>
                  <a:pt x="1838848" y="221063"/>
                </a:lnTo>
                <a:lnTo>
                  <a:pt x="2672862" y="693336"/>
                </a:lnTo>
                <a:lnTo>
                  <a:pt x="2823587" y="612949"/>
                </a:lnTo>
                <a:lnTo>
                  <a:pt x="1959429" y="140677"/>
                </a:lnTo>
                <a:lnTo>
                  <a:pt x="2029767" y="90435"/>
                </a:lnTo>
                <a:lnTo>
                  <a:pt x="1848897" y="0"/>
                </a:lnTo>
                <a:lnTo>
                  <a:pt x="0" y="984738"/>
                </a:lnTo>
                <a:lnTo>
                  <a:pt x="1034980" y="1577591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CE916338-1494-F16E-9A2A-628683342FF9}"/>
              </a:ext>
            </a:extLst>
          </p:cNvPr>
          <p:cNvSpPr/>
          <p:nvPr/>
        </p:nvSpPr>
        <p:spPr>
          <a:xfrm>
            <a:off x="3667125" y="2625725"/>
            <a:ext cx="355600" cy="552450"/>
          </a:xfrm>
          <a:custGeom>
            <a:avLst/>
            <a:gdLst>
              <a:gd name="connsiteX0" fmla="*/ 79375 w 355600"/>
              <a:gd name="connsiteY0" fmla="*/ 552450 h 552450"/>
              <a:gd name="connsiteX1" fmla="*/ 355600 w 355600"/>
              <a:gd name="connsiteY1" fmla="*/ 419100 h 552450"/>
              <a:gd name="connsiteX2" fmla="*/ 352425 w 355600"/>
              <a:gd name="connsiteY2" fmla="*/ 0 h 552450"/>
              <a:gd name="connsiteX3" fmla="*/ 12700 w 355600"/>
              <a:gd name="connsiteY3" fmla="*/ 155575 h 552450"/>
              <a:gd name="connsiteX4" fmla="*/ 0 w 355600"/>
              <a:gd name="connsiteY4" fmla="*/ 476250 h 552450"/>
              <a:gd name="connsiteX5" fmla="*/ 79375 w 355600"/>
              <a:gd name="connsiteY5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" h="552450">
                <a:moveTo>
                  <a:pt x="79375" y="552450"/>
                </a:moveTo>
                <a:lnTo>
                  <a:pt x="355600" y="419100"/>
                </a:lnTo>
                <a:cubicBezTo>
                  <a:pt x="354542" y="279400"/>
                  <a:pt x="353483" y="139700"/>
                  <a:pt x="352425" y="0"/>
                </a:cubicBezTo>
                <a:lnTo>
                  <a:pt x="12700" y="155575"/>
                </a:lnTo>
                <a:lnTo>
                  <a:pt x="0" y="476250"/>
                </a:lnTo>
                <a:lnTo>
                  <a:pt x="79375" y="552450"/>
                </a:lnTo>
                <a:close/>
              </a:path>
            </a:pathLst>
          </a:custGeom>
          <a:solidFill>
            <a:srgbClr val="BDBE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410A3E5-CCAD-B49D-518D-E538682F2BD2}"/>
              </a:ext>
            </a:extLst>
          </p:cNvPr>
          <p:cNvGrpSpPr/>
          <p:nvPr/>
        </p:nvGrpSpPr>
        <p:grpSpPr>
          <a:xfrm>
            <a:off x="3649767" y="2913589"/>
            <a:ext cx="163678" cy="529294"/>
            <a:chOff x="1947683" y="3671212"/>
            <a:chExt cx="163678" cy="529294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CE39C9F-FE04-177F-35A4-A9DAEBE9C705}"/>
                </a:ext>
              </a:extLst>
            </p:cNvPr>
            <p:cNvGrpSpPr/>
            <p:nvPr/>
          </p:nvGrpSpPr>
          <p:grpSpPr>
            <a:xfrm rot="21385668">
              <a:off x="1947683" y="3671212"/>
              <a:ext cx="163678" cy="529294"/>
              <a:chOff x="3338600" y="3630607"/>
              <a:chExt cx="274878" cy="888887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4A80EB3-3E0D-6345-DD76-2361248B714F}"/>
                  </a:ext>
                </a:extLst>
              </p:cNvPr>
              <p:cNvSpPr/>
              <p:nvPr/>
            </p:nvSpPr>
            <p:spPr>
              <a:xfrm rot="3905985">
                <a:off x="3405264" y="3637317"/>
                <a:ext cx="214923" cy="20150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3F8B19A-BFCE-F4B3-2562-D4A31D93F3CB}"/>
                  </a:ext>
                </a:extLst>
              </p:cNvPr>
              <p:cNvSpPr/>
              <p:nvPr/>
            </p:nvSpPr>
            <p:spPr>
              <a:xfrm>
                <a:off x="3338600" y="3784848"/>
                <a:ext cx="273538" cy="734646"/>
              </a:xfrm>
              <a:custGeom>
                <a:avLst/>
                <a:gdLst>
                  <a:gd name="connsiteX0" fmla="*/ 35169 w 273538"/>
                  <a:gd name="connsiteY0" fmla="*/ 0 h 734646"/>
                  <a:gd name="connsiteX1" fmla="*/ 273538 w 273538"/>
                  <a:gd name="connsiteY1" fmla="*/ 113323 h 734646"/>
                  <a:gd name="connsiteX2" fmla="*/ 273538 w 273538"/>
                  <a:gd name="connsiteY2" fmla="*/ 465015 h 734646"/>
                  <a:gd name="connsiteX3" fmla="*/ 234461 w 273538"/>
                  <a:gd name="connsiteY3" fmla="*/ 437661 h 734646"/>
                  <a:gd name="connsiteX4" fmla="*/ 183661 w 273538"/>
                  <a:gd name="connsiteY4" fmla="*/ 734646 h 734646"/>
                  <a:gd name="connsiteX5" fmla="*/ 46892 w 273538"/>
                  <a:gd name="connsiteY5" fmla="*/ 668215 h 734646"/>
                  <a:gd name="connsiteX6" fmla="*/ 46892 w 273538"/>
                  <a:gd name="connsiteY6" fmla="*/ 359508 h 734646"/>
                  <a:gd name="connsiteX7" fmla="*/ 0 w 273538"/>
                  <a:gd name="connsiteY7" fmla="*/ 343877 h 734646"/>
                  <a:gd name="connsiteX8" fmla="*/ 35169 w 273538"/>
                  <a:gd name="connsiteY8" fmla="*/ 0 h 734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3538" h="734646">
                    <a:moveTo>
                      <a:pt x="35169" y="0"/>
                    </a:moveTo>
                    <a:lnTo>
                      <a:pt x="273538" y="113323"/>
                    </a:lnTo>
                    <a:lnTo>
                      <a:pt x="273538" y="465015"/>
                    </a:lnTo>
                    <a:lnTo>
                      <a:pt x="234461" y="437661"/>
                    </a:lnTo>
                    <a:lnTo>
                      <a:pt x="183661" y="734646"/>
                    </a:lnTo>
                    <a:lnTo>
                      <a:pt x="46892" y="668215"/>
                    </a:lnTo>
                    <a:lnTo>
                      <a:pt x="46892" y="359508"/>
                    </a:lnTo>
                    <a:lnTo>
                      <a:pt x="0" y="343877"/>
                    </a:lnTo>
                    <a:lnTo>
                      <a:pt x="35169" y="0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23E7705-BE34-1631-9982-AE30202C4C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9522" y="3981717"/>
              <a:ext cx="0" cy="19790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Oval 136">
            <a:extLst>
              <a:ext uri="{FF2B5EF4-FFF2-40B4-BE49-F238E27FC236}">
                <a16:creationId xmlns:a16="http://schemas.microsoft.com/office/drawing/2014/main" id="{36CA3AAB-04F6-2AF8-26ED-B230634A1212}"/>
              </a:ext>
            </a:extLst>
          </p:cNvPr>
          <p:cNvSpPr/>
          <p:nvPr/>
        </p:nvSpPr>
        <p:spPr>
          <a:xfrm>
            <a:off x="2038974" y="1673180"/>
            <a:ext cx="410032" cy="3584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8DD72B8-8B13-A0C3-02A7-D091EC7F571F}"/>
              </a:ext>
            </a:extLst>
          </p:cNvPr>
          <p:cNvSpPr/>
          <p:nvPr/>
        </p:nvSpPr>
        <p:spPr>
          <a:xfrm>
            <a:off x="3556910" y="2540559"/>
            <a:ext cx="410032" cy="3584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4BB1829-8E37-8822-DBFD-15324DD2E4D9}"/>
              </a:ext>
            </a:extLst>
          </p:cNvPr>
          <p:cNvSpPr/>
          <p:nvPr/>
        </p:nvSpPr>
        <p:spPr>
          <a:xfrm>
            <a:off x="1554018" y="3175562"/>
            <a:ext cx="410032" cy="3584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7E32AF4F-5340-BC2F-80D1-2AEF44BADDA7}"/>
              </a:ext>
            </a:extLst>
          </p:cNvPr>
          <p:cNvSpPr/>
          <p:nvPr/>
        </p:nvSpPr>
        <p:spPr>
          <a:xfrm>
            <a:off x="2042618" y="3368532"/>
            <a:ext cx="410032" cy="3584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A574023-3431-88A6-538A-E89C716E4EDF}"/>
              </a:ext>
            </a:extLst>
          </p:cNvPr>
          <p:cNvSpPr/>
          <p:nvPr/>
        </p:nvSpPr>
        <p:spPr>
          <a:xfrm>
            <a:off x="7374923" y="2586336"/>
            <a:ext cx="410032" cy="3584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DC38CC4D-0A1A-132E-68D0-A65439943F67}"/>
              </a:ext>
            </a:extLst>
          </p:cNvPr>
          <p:cNvSpPr/>
          <p:nvPr/>
        </p:nvSpPr>
        <p:spPr>
          <a:xfrm>
            <a:off x="8989788" y="1655688"/>
            <a:ext cx="410032" cy="3584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2F734E15-AC12-DAF2-C603-DD3D91DAD71C}"/>
              </a:ext>
            </a:extLst>
          </p:cNvPr>
          <p:cNvSpPr/>
          <p:nvPr/>
        </p:nvSpPr>
        <p:spPr>
          <a:xfrm>
            <a:off x="7825945" y="1271510"/>
            <a:ext cx="410032" cy="3584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63366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67E2E-436E-C948-5023-15B61F70E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D4D2C94-9ACC-83B7-F81D-00D596BB2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748670"/>
              </p:ext>
            </p:extLst>
          </p:nvPr>
        </p:nvGraphicFramePr>
        <p:xfrm>
          <a:off x="175626" y="2224166"/>
          <a:ext cx="11889993" cy="4280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537">
                  <a:extLst>
                    <a:ext uri="{9D8B030D-6E8A-4147-A177-3AD203B41FA5}">
                      <a16:colId xmlns:a16="http://schemas.microsoft.com/office/drawing/2014/main" val="3526105593"/>
                    </a:ext>
                  </a:extLst>
                </a:gridCol>
                <a:gridCol w="754537">
                  <a:extLst>
                    <a:ext uri="{9D8B030D-6E8A-4147-A177-3AD203B41FA5}">
                      <a16:colId xmlns:a16="http://schemas.microsoft.com/office/drawing/2014/main" val="3528223689"/>
                    </a:ext>
                  </a:extLst>
                </a:gridCol>
                <a:gridCol w="1182407">
                  <a:extLst>
                    <a:ext uri="{9D8B030D-6E8A-4147-A177-3AD203B41FA5}">
                      <a16:colId xmlns:a16="http://schemas.microsoft.com/office/drawing/2014/main" val="2800720657"/>
                    </a:ext>
                  </a:extLst>
                </a:gridCol>
                <a:gridCol w="1207771">
                  <a:extLst>
                    <a:ext uri="{9D8B030D-6E8A-4147-A177-3AD203B41FA5}">
                      <a16:colId xmlns:a16="http://schemas.microsoft.com/office/drawing/2014/main" val="433617816"/>
                    </a:ext>
                  </a:extLst>
                </a:gridCol>
                <a:gridCol w="1052236">
                  <a:extLst>
                    <a:ext uri="{9D8B030D-6E8A-4147-A177-3AD203B41FA5}">
                      <a16:colId xmlns:a16="http://schemas.microsoft.com/office/drawing/2014/main" val="588627293"/>
                    </a:ext>
                  </a:extLst>
                </a:gridCol>
                <a:gridCol w="1062654">
                  <a:extLst>
                    <a:ext uri="{9D8B030D-6E8A-4147-A177-3AD203B41FA5}">
                      <a16:colId xmlns:a16="http://schemas.microsoft.com/office/drawing/2014/main" val="2606740331"/>
                    </a:ext>
                  </a:extLst>
                </a:gridCol>
                <a:gridCol w="1020980">
                  <a:extLst>
                    <a:ext uri="{9D8B030D-6E8A-4147-A177-3AD203B41FA5}">
                      <a16:colId xmlns:a16="http://schemas.microsoft.com/office/drawing/2014/main" val="2761363292"/>
                    </a:ext>
                  </a:extLst>
                </a:gridCol>
                <a:gridCol w="1031399">
                  <a:extLst>
                    <a:ext uri="{9D8B030D-6E8A-4147-A177-3AD203B41FA5}">
                      <a16:colId xmlns:a16="http://schemas.microsoft.com/office/drawing/2014/main" val="3708319116"/>
                    </a:ext>
                  </a:extLst>
                </a:gridCol>
                <a:gridCol w="1057340">
                  <a:extLst>
                    <a:ext uri="{9D8B030D-6E8A-4147-A177-3AD203B41FA5}">
                      <a16:colId xmlns:a16="http://schemas.microsoft.com/office/drawing/2014/main" val="646711663"/>
                    </a:ext>
                  </a:extLst>
                </a:gridCol>
                <a:gridCol w="922044">
                  <a:extLst>
                    <a:ext uri="{9D8B030D-6E8A-4147-A177-3AD203B41FA5}">
                      <a16:colId xmlns:a16="http://schemas.microsoft.com/office/drawing/2014/main" val="1509204111"/>
                    </a:ext>
                  </a:extLst>
                </a:gridCol>
                <a:gridCol w="922044">
                  <a:extLst>
                    <a:ext uri="{9D8B030D-6E8A-4147-A177-3AD203B41FA5}">
                      <a16:colId xmlns:a16="http://schemas.microsoft.com/office/drawing/2014/main" val="541226387"/>
                    </a:ext>
                  </a:extLst>
                </a:gridCol>
                <a:gridCol w="922044">
                  <a:extLst>
                    <a:ext uri="{9D8B030D-6E8A-4147-A177-3AD203B41FA5}">
                      <a16:colId xmlns:a16="http://schemas.microsoft.com/office/drawing/2014/main" val="463265317"/>
                    </a:ext>
                  </a:extLst>
                </a:gridCol>
              </a:tblGrid>
              <a:tr h="170642">
                <a:tc rowSpan="5" gridSpan="2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179124"/>
                  </a:ext>
                </a:extLst>
              </a:tr>
              <a:tr h="170642">
                <a:tc gridSpan="2" v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204662"/>
                  </a:ext>
                </a:extLst>
              </a:tr>
              <a:tr h="170642">
                <a:tc gridSpan="2" v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 Gate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 Bari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Wipe</a:t>
                      </a:r>
                      <a:r>
                        <a:rPr lang="en-US" sz="9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off oil stains</a:t>
                      </a:r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Assembly Rubber Foot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Drain Sheet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PAD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Appearance Check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Packing (3 Type)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448765"/>
                  </a:ext>
                </a:extLst>
              </a:tr>
              <a:tr h="17064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Box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Box + Bage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Rack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442851"/>
                  </a:ext>
                </a:extLst>
              </a:tr>
              <a:tr h="115325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93161"/>
                  </a:ext>
                </a:extLst>
              </a:tr>
              <a:tr h="324789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MC</a:t>
                      </a:r>
                    </a:p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  <a:sym typeface="Wingdings 2" panose="05020102010507070707" pitchFamily="18" charset="2"/>
                        </a:rPr>
                        <a:t>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438643"/>
                  </a:ext>
                </a:extLst>
              </a:tr>
              <a:tr h="324789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47581"/>
                  </a:ext>
                </a:extLst>
              </a:tr>
              <a:tr h="324789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MC</a:t>
                      </a:r>
                    </a:p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95105"/>
                  </a:ext>
                </a:extLst>
              </a:tr>
              <a:tr h="324789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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661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47199"/>
                  </a:ext>
                </a:extLst>
              </a:tr>
              <a:tr h="36799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00CC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After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CC"/>
                          </a:solidFill>
                          <a:latin typeface="+mn-lt"/>
                        </a:rPr>
                        <a:t>Automation</a:t>
                      </a:r>
                    </a:p>
                    <a:p>
                      <a:pPr algn="ctr"/>
                      <a:r>
                        <a:rPr lang="en-US" sz="1300" b="1" dirty="0">
                          <a:solidFill>
                            <a:srgbClr val="0000CC"/>
                          </a:solidFill>
                          <a:latin typeface="+mn-lt"/>
                        </a:rPr>
                        <a:t>-Robot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Man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CC"/>
                          </a:solidFill>
                          <a:latin typeface="+mn-lt"/>
                        </a:rPr>
                        <a:t>Automation</a:t>
                      </a:r>
                    </a:p>
                    <a:p>
                      <a:pPr algn="ctr"/>
                      <a:r>
                        <a:rPr lang="en-US" sz="1300" b="1" dirty="0">
                          <a:solidFill>
                            <a:srgbClr val="0000CC"/>
                          </a:solidFill>
                          <a:latin typeface="+mn-lt"/>
                        </a:rPr>
                        <a:t>-Robot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latin typeface="+mn-lt"/>
                        </a:rPr>
                        <a:t>Man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CC"/>
                          </a:solidFill>
                          <a:latin typeface="+mn-lt"/>
                        </a:rPr>
                        <a:t>Automation</a:t>
                      </a:r>
                    </a:p>
                    <a:p>
                      <a:pPr algn="ctr"/>
                      <a:r>
                        <a:rPr lang="en-US" sz="1300" b="1" dirty="0">
                          <a:solidFill>
                            <a:srgbClr val="0000CC"/>
                          </a:solidFill>
                          <a:latin typeface="+mn-lt"/>
                        </a:rPr>
                        <a:t>-Robot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CC"/>
                          </a:solidFill>
                          <a:latin typeface="+mn-lt"/>
                        </a:rPr>
                        <a:t>Automation</a:t>
                      </a:r>
                    </a:p>
                    <a:p>
                      <a:pPr algn="ctr"/>
                      <a:r>
                        <a:rPr lang="en-US" sz="1300" b="1" dirty="0">
                          <a:solidFill>
                            <a:srgbClr val="0000CC"/>
                          </a:solidFill>
                          <a:latin typeface="+mn-lt"/>
                        </a:rPr>
                        <a:t>-Robot</a:t>
                      </a:r>
                    </a:p>
                    <a:p>
                      <a:pPr algn="ctr"/>
                      <a:r>
                        <a:rPr lang="en-US" sz="1300" b="1" dirty="0">
                          <a:solidFill>
                            <a:srgbClr val="0000CC"/>
                          </a:solidFill>
                          <a:latin typeface="+mn-lt"/>
                        </a:rPr>
                        <a:t>-Camera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Man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Man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68370"/>
                  </a:ext>
                </a:extLst>
              </a:tr>
              <a:tr h="367990">
                <a:tc gridSpan="2"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0000CC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rgbClr val="0000CC"/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rgbClr val="0000CC"/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rgbClr val="0000CC"/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b="1" dirty="0">
                        <a:solidFill>
                          <a:srgbClr val="0000CC"/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Conveyor Combine 1001T + 1002T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3981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708F4D2-8B3C-E7C9-DF93-3B2DEA0FB7C4}"/>
              </a:ext>
            </a:extLst>
          </p:cNvPr>
          <p:cNvSpPr txBox="1"/>
          <p:nvPr/>
        </p:nvSpPr>
        <p:spPr>
          <a:xfrm>
            <a:off x="44604" y="528307"/>
            <a:ext cx="6381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 </a:t>
            </a: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1001T and 1002T  Production Process &amp; Manpower Workload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FE901F-3F5F-64A6-ED30-FC1F01008678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23AA46-106E-0CD2-754D-E440D7088A8D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009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28AC601-BD3B-996B-8256-FB7C286B6268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D94E404-34B9-5BD3-67B9-1D6D9423238F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6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E59770-6D65-C9D6-B7E0-CB4F1FE38C91}"/>
              </a:ext>
            </a:extLst>
          </p:cNvPr>
          <p:cNvGrpSpPr/>
          <p:nvPr/>
        </p:nvGrpSpPr>
        <p:grpSpPr>
          <a:xfrm>
            <a:off x="1761893" y="3241526"/>
            <a:ext cx="10218728" cy="1058407"/>
            <a:chOff x="269436" y="1513087"/>
            <a:chExt cx="11733146" cy="117944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C2FC48-2AFE-C18D-C7E2-673D90CB097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4930" y="1518317"/>
              <a:ext cx="901070" cy="11374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716768-8E46-C7F0-AA0E-368240F42C7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2455" y="1518317"/>
              <a:ext cx="1110739" cy="113743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798623-92B9-E85E-C364-30ADD85C8DC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3175" y="1514106"/>
              <a:ext cx="931559" cy="113743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C9353C2-B0F6-BAAC-3E38-ED8129CCC16E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19199" y="1513087"/>
              <a:ext cx="883383" cy="1137439"/>
            </a:xfrm>
            <a:prstGeom prst="rect">
              <a:avLst/>
            </a:prstGeom>
          </p:spPr>
        </p:pic>
        <p:pic>
          <p:nvPicPr>
            <p:cNvPr id="25" name="Picture 3" descr="aec15207-db29-400e-b3c5-e1f99b33a1fb@cgrf">
              <a:extLst>
                <a:ext uri="{FF2B5EF4-FFF2-40B4-BE49-F238E27FC236}">
                  <a16:creationId xmlns:a16="http://schemas.microsoft.com/office/drawing/2014/main" id="{691C954D-7746-19A0-059F-6DD40480BD1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98"/>
            <a:stretch/>
          </p:blipFill>
          <p:spPr bwMode="auto">
            <a:xfrm rot="5400000">
              <a:off x="9916892" y="1643445"/>
              <a:ext cx="1133203" cy="883384"/>
            </a:xfrm>
            <a:prstGeom prst="rect">
              <a:avLst/>
            </a:prstGeom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B5E4D59-C547-7A1B-8457-9B09E1B9A9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9436" y="1518317"/>
              <a:ext cx="1170958" cy="1137439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A6D0C29-65B9-84BF-32B1-1657B23AC5F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416469" y="1518317"/>
              <a:ext cx="1056982" cy="1137439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pic>
          <p:nvPicPr>
            <p:cNvPr id="51" name="Picture 50" descr="IMG_2663.JPG">
              <a:extLst>
                <a:ext uri="{FF2B5EF4-FFF2-40B4-BE49-F238E27FC236}">
                  <a16:creationId xmlns:a16="http://schemas.microsoft.com/office/drawing/2014/main" id="{309DEAEC-6CF6-C51D-83DF-9E91DB257055}"/>
                </a:ext>
              </a:extLst>
            </p:cNvPr>
            <p:cNvPicPr>
              <a:picLocks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9539" y="1518317"/>
              <a:ext cx="1206217" cy="1137439"/>
            </a:xfrm>
            <a:prstGeom prst="rect">
              <a:avLst/>
            </a:prstGeom>
          </p:spPr>
        </p:pic>
        <p:pic>
          <p:nvPicPr>
            <p:cNvPr id="53" name="Picture 52" descr="IMG_2653.JPG">
              <a:extLst>
                <a:ext uri="{FF2B5EF4-FFF2-40B4-BE49-F238E27FC236}">
                  <a16:creationId xmlns:a16="http://schemas.microsoft.com/office/drawing/2014/main" id="{2F2D71E3-2C7A-C7C9-EDC0-640F78F5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9282" y="1520110"/>
              <a:ext cx="1044475" cy="1131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Explosion 1 18">
              <a:extLst>
                <a:ext uri="{FF2B5EF4-FFF2-40B4-BE49-F238E27FC236}">
                  <a16:creationId xmlns:a16="http://schemas.microsoft.com/office/drawing/2014/main" id="{656CA54A-AF25-0EF1-6139-A383551378B9}"/>
                </a:ext>
              </a:extLst>
            </p:cNvPr>
            <p:cNvSpPr/>
            <p:nvPr/>
          </p:nvSpPr>
          <p:spPr bwMode="auto">
            <a:xfrm>
              <a:off x="7158630" y="2330993"/>
              <a:ext cx="389620" cy="361538"/>
            </a:xfrm>
            <a:prstGeom prst="irregularSeal1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8288" tIns="0" rIns="0" bIns="0" rtlCol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CDD5610-488E-1D64-C968-4CA98E6818F1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11529" y="1520111"/>
              <a:ext cx="998401" cy="1137439"/>
            </a:xfrm>
            <a:prstGeom prst="rect">
              <a:avLst/>
            </a:prstGeom>
          </p:spPr>
        </p:pic>
      </p:grp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C2DEFC82-11AC-8A9B-C41C-BB07B042A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52354"/>
              </p:ext>
            </p:extLst>
          </p:nvPr>
        </p:nvGraphicFramePr>
        <p:xfrm>
          <a:off x="175628" y="891136"/>
          <a:ext cx="4730908" cy="1249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727">
                  <a:extLst>
                    <a:ext uri="{9D8B030D-6E8A-4147-A177-3AD203B41FA5}">
                      <a16:colId xmlns:a16="http://schemas.microsoft.com/office/drawing/2014/main" val="2614070107"/>
                    </a:ext>
                  </a:extLst>
                </a:gridCol>
                <a:gridCol w="1182727">
                  <a:extLst>
                    <a:ext uri="{9D8B030D-6E8A-4147-A177-3AD203B41FA5}">
                      <a16:colId xmlns:a16="http://schemas.microsoft.com/office/drawing/2014/main" val="3452577640"/>
                    </a:ext>
                  </a:extLst>
                </a:gridCol>
                <a:gridCol w="1182727">
                  <a:extLst>
                    <a:ext uri="{9D8B030D-6E8A-4147-A177-3AD203B41FA5}">
                      <a16:colId xmlns:a16="http://schemas.microsoft.com/office/drawing/2014/main" val="2482140284"/>
                    </a:ext>
                  </a:extLst>
                </a:gridCol>
                <a:gridCol w="1182727">
                  <a:extLst>
                    <a:ext uri="{9D8B030D-6E8A-4147-A177-3AD203B41FA5}">
                      <a16:colId xmlns:a16="http://schemas.microsoft.com/office/drawing/2014/main" val="772055450"/>
                    </a:ext>
                  </a:extLst>
                </a:gridCol>
              </a:tblGrid>
              <a:tr h="46384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part list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(Item part)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Production 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(part / day)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Manpower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(Person)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53268"/>
                  </a:ext>
                </a:extLst>
              </a:tr>
              <a:tr h="3930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MC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404434"/>
                  </a:ext>
                </a:extLst>
              </a:tr>
              <a:tr h="3930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MC 1002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47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8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EF694-57D4-9FA6-076F-A4F37D24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5E292F4-2AAD-5594-B84B-AD49F1FF7FD4}"/>
              </a:ext>
            </a:extLst>
          </p:cNvPr>
          <p:cNvGrpSpPr/>
          <p:nvPr/>
        </p:nvGrpSpPr>
        <p:grpSpPr>
          <a:xfrm>
            <a:off x="146650" y="14858"/>
            <a:ext cx="12045350" cy="354726"/>
            <a:chOff x="123349" y="51992"/>
            <a:chExt cx="9617075" cy="3547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3FF145-FE91-30F3-8074-6728DA12C31E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463168-6E92-AC1A-53B3-78AEFA6F837C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616D8F-3526-1625-BBFB-EC5AE079E4FE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7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87071F1-22FD-3A0C-A240-43FC7D20B7CF}"/>
              </a:ext>
            </a:extLst>
          </p:cNvPr>
          <p:cNvSpPr txBox="1"/>
          <p:nvPr/>
        </p:nvSpPr>
        <p:spPr>
          <a:xfrm>
            <a:off x="184826" y="516572"/>
            <a:ext cx="6695476" cy="301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27432" bIns="27432" rtlCol="0">
            <a:spAutoFit/>
          </a:bodyPr>
          <a:lstStyle/>
          <a:p>
            <a:pPr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 </a:t>
            </a:r>
            <a:r>
              <a:rPr lang="en-US" sz="1600" b="1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Workload Balance &amp; Manpower Sho-JIN / Katsu-JIN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67423-7DA0-7B9D-E788-8656357C1C66}"/>
              </a:ext>
            </a:extLst>
          </p:cNvPr>
          <p:cNvSpPr txBox="1"/>
          <p:nvPr/>
        </p:nvSpPr>
        <p:spPr>
          <a:xfrm>
            <a:off x="287793" y="1404006"/>
            <a:ext cx="998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050" dirty="0">
                <a:solidFill>
                  <a:prstClr val="black"/>
                </a:solidFill>
                <a:latin typeface="Aptos" panose="02110004020202020204"/>
              </a:rPr>
              <a:t>Unit : Process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FBDD05D-C4CC-6100-FE49-0F81A1C558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4299321"/>
              </p:ext>
            </p:extLst>
          </p:nvPr>
        </p:nvGraphicFramePr>
        <p:xfrm>
          <a:off x="352236" y="1710106"/>
          <a:ext cx="5371461" cy="2642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70FD9B0-CEC5-675B-79A3-2B4924836AD5}"/>
              </a:ext>
            </a:extLst>
          </p:cNvPr>
          <p:cNvSpPr txBox="1"/>
          <p:nvPr/>
        </p:nvSpPr>
        <p:spPr>
          <a:xfrm>
            <a:off x="7772834" y="1571164"/>
            <a:ext cx="19359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050" b="1" dirty="0">
                <a:solidFill>
                  <a:srgbClr val="FF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(Sho-Jin Manpower 4 = 1 by Mold Auto production)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F0C1E63-D8EC-7A2D-FB67-7894F3A047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998544"/>
              </p:ext>
            </p:extLst>
          </p:nvPr>
        </p:nvGraphicFramePr>
        <p:xfrm>
          <a:off x="5783525" y="2059708"/>
          <a:ext cx="5915192" cy="2292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B8220EA-F28D-150E-FD6F-8CF948468EBE}"/>
              </a:ext>
            </a:extLst>
          </p:cNvPr>
          <p:cNvSpPr/>
          <p:nvPr/>
        </p:nvSpPr>
        <p:spPr>
          <a:xfrm>
            <a:off x="9850130" y="2729141"/>
            <a:ext cx="262690" cy="654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8F934-188B-0696-AA6B-4286CD2D5883}"/>
              </a:ext>
            </a:extLst>
          </p:cNvPr>
          <p:cNvSpPr txBox="1"/>
          <p:nvPr/>
        </p:nvSpPr>
        <p:spPr>
          <a:xfrm>
            <a:off x="5981253" y="1887761"/>
            <a:ext cx="1089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050" b="1" dirty="0">
                <a:latin typeface="Aptos" panose="02110004020202020204"/>
              </a:rPr>
              <a:t>Unit : Process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897CF-5AE5-8702-47C2-436DC41B4782}"/>
              </a:ext>
            </a:extLst>
          </p:cNvPr>
          <p:cNvSpPr/>
          <p:nvPr/>
        </p:nvSpPr>
        <p:spPr>
          <a:xfrm>
            <a:off x="10283557" y="2152030"/>
            <a:ext cx="1415160" cy="1333041"/>
          </a:xfrm>
          <a:prstGeom prst="rect">
            <a:avLst/>
          </a:prstGeom>
          <a:noFill/>
          <a:ln w="381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AF2458C-DF5F-7F66-5DFD-F1D99CE69B4D}"/>
              </a:ext>
            </a:extLst>
          </p:cNvPr>
          <p:cNvSpPr/>
          <p:nvPr/>
        </p:nvSpPr>
        <p:spPr>
          <a:xfrm rot="3165309">
            <a:off x="9625290" y="2358177"/>
            <a:ext cx="495129" cy="226452"/>
          </a:xfrm>
          <a:prstGeom prst="rightArrow">
            <a:avLst>
              <a:gd name="adj1" fmla="val 33107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53FF9D-6F8C-90ED-925F-1E41D826E8C7}"/>
              </a:ext>
            </a:extLst>
          </p:cNvPr>
          <p:cNvSpPr txBox="1"/>
          <p:nvPr/>
        </p:nvSpPr>
        <p:spPr>
          <a:xfrm>
            <a:off x="10176486" y="2147227"/>
            <a:ext cx="1607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900" b="1" dirty="0">
                <a:solidFill>
                  <a:srgbClr val="FF0000"/>
                </a:solidFill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Auto production)</a:t>
            </a:r>
          </a:p>
        </p:txBody>
      </p:sp>
    </p:spTree>
    <p:extLst>
      <p:ext uri="{BB962C8B-B14F-4D97-AF65-F5344CB8AC3E}">
        <p14:creationId xmlns:p14="http://schemas.microsoft.com/office/powerpoint/2010/main" val="222455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EF7640-5EB1-C7F9-B923-EB01BCDCD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27490"/>
              </p:ext>
            </p:extLst>
          </p:nvPr>
        </p:nvGraphicFramePr>
        <p:xfrm>
          <a:off x="6108439" y="1220311"/>
          <a:ext cx="5975023" cy="2367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1">
                  <a:extLst>
                    <a:ext uri="{9D8B030D-6E8A-4147-A177-3AD203B41FA5}">
                      <a16:colId xmlns:a16="http://schemas.microsoft.com/office/drawing/2014/main" val="659542456"/>
                    </a:ext>
                  </a:extLst>
                </a:gridCol>
                <a:gridCol w="643464">
                  <a:extLst>
                    <a:ext uri="{9D8B030D-6E8A-4147-A177-3AD203B41FA5}">
                      <a16:colId xmlns:a16="http://schemas.microsoft.com/office/drawing/2014/main" val="3899497326"/>
                    </a:ext>
                  </a:extLst>
                </a:gridCol>
                <a:gridCol w="643464">
                  <a:extLst>
                    <a:ext uri="{9D8B030D-6E8A-4147-A177-3AD203B41FA5}">
                      <a16:colId xmlns:a16="http://schemas.microsoft.com/office/drawing/2014/main" val="3899876104"/>
                    </a:ext>
                  </a:extLst>
                </a:gridCol>
                <a:gridCol w="643464">
                  <a:extLst>
                    <a:ext uri="{9D8B030D-6E8A-4147-A177-3AD203B41FA5}">
                      <a16:colId xmlns:a16="http://schemas.microsoft.com/office/drawing/2014/main" val="2200591786"/>
                    </a:ext>
                  </a:extLst>
                </a:gridCol>
                <a:gridCol w="643464">
                  <a:extLst>
                    <a:ext uri="{9D8B030D-6E8A-4147-A177-3AD203B41FA5}">
                      <a16:colId xmlns:a16="http://schemas.microsoft.com/office/drawing/2014/main" val="4143884145"/>
                    </a:ext>
                  </a:extLst>
                </a:gridCol>
                <a:gridCol w="643464">
                  <a:extLst>
                    <a:ext uri="{9D8B030D-6E8A-4147-A177-3AD203B41FA5}">
                      <a16:colId xmlns:a16="http://schemas.microsoft.com/office/drawing/2014/main" val="1571775444"/>
                    </a:ext>
                  </a:extLst>
                </a:gridCol>
                <a:gridCol w="643464">
                  <a:extLst>
                    <a:ext uri="{9D8B030D-6E8A-4147-A177-3AD203B41FA5}">
                      <a16:colId xmlns:a16="http://schemas.microsoft.com/office/drawing/2014/main" val="2134634764"/>
                    </a:ext>
                  </a:extLst>
                </a:gridCol>
                <a:gridCol w="643464">
                  <a:extLst>
                    <a:ext uri="{9D8B030D-6E8A-4147-A177-3AD203B41FA5}">
                      <a16:colId xmlns:a16="http://schemas.microsoft.com/office/drawing/2014/main" val="1260968523"/>
                    </a:ext>
                  </a:extLst>
                </a:gridCol>
                <a:gridCol w="643464">
                  <a:extLst>
                    <a:ext uri="{9D8B030D-6E8A-4147-A177-3AD203B41FA5}">
                      <a16:colId xmlns:a16="http://schemas.microsoft.com/office/drawing/2014/main" val="2698214628"/>
                    </a:ext>
                  </a:extLst>
                </a:gridCol>
              </a:tblGrid>
              <a:tr h="355425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Summary Process machine 1000Ton </a:t>
                      </a:r>
                      <a:r>
                        <a:rPr lang="en-US" sz="1200" b="1" kern="0" dirty="0">
                          <a:solidFill>
                            <a:prstClr val="black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after “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Mold Auto-Production”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2469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</a:t>
                      </a:r>
                      <a:r>
                        <a:rPr lang="en-US" sz="1000" b="1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Cutting gate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 Bari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kern="1200" dirty="0">
                        <a:solidFill>
                          <a:srgbClr val="0000FF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Cleaning Oil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PAD Printing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Assembly Rubber Foot</a:t>
                      </a:r>
                    </a:p>
                    <a:p>
                      <a:pPr algn="ctr"/>
                      <a:endParaRPr lang="en-US" sz="800" dirty="0">
                        <a:solidFill>
                          <a:srgbClr val="0000FF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Drain Sheet</a:t>
                      </a:r>
                    </a:p>
                    <a:p>
                      <a:pPr algn="ctr"/>
                      <a:endParaRPr lang="en-US" sz="800" dirty="0">
                        <a:solidFill>
                          <a:srgbClr val="0000FF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Appearance Check </a:t>
                      </a:r>
                    </a:p>
                    <a:p>
                      <a:pPr algn="ctr"/>
                      <a:endParaRPr lang="en-US" sz="800" dirty="0">
                        <a:solidFill>
                          <a:srgbClr val="0000FF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Packing</a:t>
                      </a:r>
                    </a:p>
                    <a:p>
                      <a:pPr algn="ctr"/>
                      <a:endParaRPr lang="en-US" sz="800" dirty="0">
                        <a:solidFill>
                          <a:srgbClr val="0000FF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7701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69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8718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4885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Robot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9661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Camera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 2" panose="05020102010507070707" pitchFamily="18" charset="2"/>
                        </a:rPr>
                        <a:t>O</a:t>
                      </a:r>
                      <a:endParaRPr lang="en-US" sz="1000" b="1" kern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81928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1083DE8-C80D-7DAC-BE40-0FF99B0CDF89}"/>
              </a:ext>
            </a:extLst>
          </p:cNvPr>
          <p:cNvGrpSpPr/>
          <p:nvPr/>
        </p:nvGrpSpPr>
        <p:grpSpPr>
          <a:xfrm>
            <a:off x="146650" y="14858"/>
            <a:ext cx="12045350" cy="354726"/>
            <a:chOff x="123349" y="51992"/>
            <a:chExt cx="9617075" cy="3547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465E43-283B-7967-8B86-93FD22E9ED32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16C87D-D998-F484-D9D6-3E21B5F6A0F0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748E71-0944-0632-BC7F-B82AC50C62EE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5B227DDF-EB04-45D0-B27A-D39C1B1A510B}" type="slidenum"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8</a:t>
              </a:fld>
              <a:endPara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F94FB-D0C4-E1A7-FDE9-03C40A31354C}"/>
              </a:ext>
            </a:extLst>
          </p:cNvPr>
          <p:cNvSpPr txBox="1"/>
          <p:nvPr/>
        </p:nvSpPr>
        <p:spPr>
          <a:xfrm>
            <a:off x="184825" y="418572"/>
            <a:ext cx="465503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Name : Mold Auto-Production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41667D-D70B-9531-C29F-F321D234BDB1}"/>
              </a:ext>
            </a:extLst>
          </p:cNvPr>
          <p:cNvGrpSpPr/>
          <p:nvPr/>
        </p:nvGrpSpPr>
        <p:grpSpPr>
          <a:xfrm>
            <a:off x="0" y="1217095"/>
            <a:ext cx="6221922" cy="3526113"/>
            <a:chOff x="28554" y="993978"/>
            <a:chExt cx="6770145" cy="26380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EB09F1A-CABE-A85A-F17F-64E9035B7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808" y="1090350"/>
              <a:ext cx="5465550" cy="2541694"/>
            </a:xfrm>
            <a:prstGeom prst="rect">
              <a:avLst/>
            </a:prstGeom>
          </p:spPr>
        </p:pic>
        <p:sp>
          <p:nvSpPr>
            <p:cNvPr id="13" name="Line Callout 1 43">
              <a:extLst>
                <a:ext uri="{FF2B5EF4-FFF2-40B4-BE49-F238E27FC236}">
                  <a16:creationId xmlns:a16="http://schemas.microsoft.com/office/drawing/2014/main" id="{0C67F328-02F8-6964-7838-B6DE024FC49D}"/>
                </a:ext>
              </a:extLst>
            </p:cNvPr>
            <p:cNvSpPr/>
            <p:nvPr/>
          </p:nvSpPr>
          <p:spPr>
            <a:xfrm flipH="1">
              <a:off x="525635" y="2835416"/>
              <a:ext cx="557444" cy="231087"/>
            </a:xfrm>
            <a:prstGeom prst="borderCallout1">
              <a:avLst>
                <a:gd name="adj1" fmla="val 18750"/>
                <a:gd name="adj2" fmla="val -8333"/>
                <a:gd name="adj3" fmla="val -54385"/>
                <a:gd name="adj4" fmla="val -107570"/>
              </a:avLst>
            </a:prstGeom>
            <a:solidFill>
              <a:srgbClr val="CFF9FD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Man-2</a:t>
              </a:r>
            </a:p>
          </p:txBody>
        </p:sp>
        <p:sp>
          <p:nvSpPr>
            <p:cNvPr id="14" name="Line Callout 1 44">
              <a:extLst>
                <a:ext uri="{FF2B5EF4-FFF2-40B4-BE49-F238E27FC236}">
                  <a16:creationId xmlns:a16="http://schemas.microsoft.com/office/drawing/2014/main" id="{DC6725A3-4E86-E857-556A-3AA74EA6D1B4}"/>
                </a:ext>
              </a:extLst>
            </p:cNvPr>
            <p:cNvSpPr/>
            <p:nvPr/>
          </p:nvSpPr>
          <p:spPr>
            <a:xfrm>
              <a:off x="3402230" y="996384"/>
              <a:ext cx="621335" cy="247512"/>
            </a:xfrm>
            <a:prstGeom prst="borderCallout1">
              <a:avLst>
                <a:gd name="adj1" fmla="val 110882"/>
                <a:gd name="adj2" fmla="val 41811"/>
                <a:gd name="adj3" fmla="val 318447"/>
                <a:gd name="adj4" fmla="val 8271"/>
              </a:avLst>
            </a:prstGeom>
            <a:solidFill>
              <a:srgbClr val="CFF9FD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Man-1</a:t>
              </a:r>
            </a:p>
          </p:txBody>
        </p:sp>
        <p:sp>
          <p:nvSpPr>
            <p:cNvPr id="15" name="Line Callout 1 45">
              <a:extLst>
                <a:ext uri="{FF2B5EF4-FFF2-40B4-BE49-F238E27FC236}">
                  <a16:creationId xmlns:a16="http://schemas.microsoft.com/office/drawing/2014/main" id="{2C0A8335-BA36-C881-A3CC-959C2FE2D3AE}"/>
                </a:ext>
              </a:extLst>
            </p:cNvPr>
            <p:cNvSpPr/>
            <p:nvPr/>
          </p:nvSpPr>
          <p:spPr>
            <a:xfrm flipH="1">
              <a:off x="2428636" y="993978"/>
              <a:ext cx="555245" cy="247512"/>
            </a:xfrm>
            <a:prstGeom prst="borderCallout1">
              <a:avLst>
                <a:gd name="adj1" fmla="val 102506"/>
                <a:gd name="adj2" fmla="val 44158"/>
                <a:gd name="adj3" fmla="val 221842"/>
                <a:gd name="adj4" fmla="val 71554"/>
              </a:avLst>
            </a:prstGeom>
            <a:solidFill>
              <a:srgbClr val="CFF9FD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Man-3</a:t>
              </a:r>
            </a:p>
          </p:txBody>
        </p:sp>
        <p:sp>
          <p:nvSpPr>
            <p:cNvPr id="16" name="Line Callout 1 46">
              <a:extLst>
                <a:ext uri="{FF2B5EF4-FFF2-40B4-BE49-F238E27FC236}">
                  <a16:creationId xmlns:a16="http://schemas.microsoft.com/office/drawing/2014/main" id="{9D259C1A-AB12-B847-9949-8ADEFB00A618}"/>
                </a:ext>
              </a:extLst>
            </p:cNvPr>
            <p:cNvSpPr/>
            <p:nvPr/>
          </p:nvSpPr>
          <p:spPr>
            <a:xfrm>
              <a:off x="4928320" y="1791623"/>
              <a:ext cx="1051276" cy="205233"/>
            </a:xfrm>
            <a:prstGeom prst="borderCallout1">
              <a:avLst>
                <a:gd name="adj1" fmla="val 18750"/>
                <a:gd name="adj2" fmla="val -8333"/>
                <a:gd name="adj3" fmla="val 155772"/>
                <a:gd name="adj4" fmla="val -52434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-Auto-Cutting Gate</a:t>
              </a:r>
            </a:p>
            <a:p>
              <a:r>
                <a:rPr lang="en-US" sz="7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 PAD</a:t>
              </a:r>
            </a:p>
          </p:txBody>
        </p:sp>
        <p:sp>
          <p:nvSpPr>
            <p:cNvPr id="19" name="Line Callout 1 53">
              <a:extLst>
                <a:ext uri="{FF2B5EF4-FFF2-40B4-BE49-F238E27FC236}">
                  <a16:creationId xmlns:a16="http://schemas.microsoft.com/office/drawing/2014/main" id="{52AF0041-FBFF-821D-0DCB-D608B1021B63}"/>
                </a:ext>
              </a:extLst>
            </p:cNvPr>
            <p:cNvSpPr/>
            <p:nvPr/>
          </p:nvSpPr>
          <p:spPr>
            <a:xfrm>
              <a:off x="4543259" y="1245655"/>
              <a:ext cx="1051276" cy="136822"/>
            </a:xfrm>
            <a:prstGeom prst="borderCallout1">
              <a:avLst>
                <a:gd name="adj1" fmla="val 18750"/>
                <a:gd name="adj2" fmla="val -8333"/>
                <a:gd name="adj3" fmla="val 256802"/>
                <a:gd name="adj4" fmla="val -65773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 Camera CHK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C5EAE1-E93F-B6F1-3BA7-D7F959CF923F}"/>
                </a:ext>
              </a:extLst>
            </p:cNvPr>
            <p:cNvSpPr txBox="1"/>
            <p:nvPr/>
          </p:nvSpPr>
          <p:spPr>
            <a:xfrm>
              <a:off x="4881737" y="2887647"/>
              <a:ext cx="1916962" cy="387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1.Modify Auto Set #1.</a:t>
              </a:r>
            </a:p>
            <a:p>
              <a:r>
                <a:rPr lang="en-US" sz="1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to cover all part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CAC802-A456-A54A-D854-7A858C9B98AF}"/>
                </a:ext>
              </a:extLst>
            </p:cNvPr>
            <p:cNvSpPr txBox="1"/>
            <p:nvPr/>
          </p:nvSpPr>
          <p:spPr>
            <a:xfrm>
              <a:off x="414531" y="3288291"/>
              <a:ext cx="1916962" cy="23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2.Add Auto Set #2.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D1E7B3-2C5E-5526-687D-51D4E5817A33}"/>
                </a:ext>
              </a:extLst>
            </p:cNvPr>
            <p:cNvSpPr txBox="1"/>
            <p:nvPr/>
          </p:nvSpPr>
          <p:spPr>
            <a:xfrm>
              <a:off x="28554" y="2076936"/>
              <a:ext cx="1916962" cy="53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3.Add Conveyor u. </a:t>
              </a:r>
            </a:p>
            <a:p>
              <a:r>
                <a:rPr lang="en-US" sz="1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Combine</a:t>
              </a:r>
            </a:p>
            <a:p>
              <a:r>
                <a:rPr lang="en-US" sz="1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2 MC.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F74DDE-A8A9-7B4C-4D51-407F44E5FE63}"/>
                </a:ext>
              </a:extLst>
            </p:cNvPr>
            <p:cNvSpPr/>
            <p:nvPr/>
          </p:nvSpPr>
          <p:spPr>
            <a:xfrm>
              <a:off x="146650" y="1057588"/>
              <a:ext cx="6144708" cy="2565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59">
              <a:extLst>
                <a:ext uri="{FF2B5EF4-FFF2-40B4-BE49-F238E27FC236}">
                  <a16:creationId xmlns:a16="http://schemas.microsoft.com/office/drawing/2014/main" id="{59A01654-EF6E-2719-15A4-D7CE39425A3A}"/>
                </a:ext>
              </a:extLst>
            </p:cNvPr>
            <p:cNvSpPr/>
            <p:nvPr/>
          </p:nvSpPr>
          <p:spPr>
            <a:xfrm>
              <a:off x="2011751" y="3259920"/>
              <a:ext cx="264434" cy="22790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60">
              <a:extLst>
                <a:ext uri="{FF2B5EF4-FFF2-40B4-BE49-F238E27FC236}">
                  <a16:creationId xmlns:a16="http://schemas.microsoft.com/office/drawing/2014/main" id="{5DA5263C-300A-8E7B-F4FB-7072B71159E4}"/>
                </a:ext>
              </a:extLst>
            </p:cNvPr>
            <p:cNvSpPr/>
            <p:nvPr/>
          </p:nvSpPr>
          <p:spPr>
            <a:xfrm>
              <a:off x="782906" y="2420009"/>
              <a:ext cx="264434" cy="22790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ine Callout 1 61">
              <a:extLst>
                <a:ext uri="{FF2B5EF4-FFF2-40B4-BE49-F238E27FC236}">
                  <a16:creationId xmlns:a16="http://schemas.microsoft.com/office/drawing/2014/main" id="{3B62EF3B-3498-405A-03CB-8BD92B1896AA}"/>
                </a:ext>
              </a:extLst>
            </p:cNvPr>
            <p:cNvSpPr/>
            <p:nvPr/>
          </p:nvSpPr>
          <p:spPr>
            <a:xfrm flipH="1">
              <a:off x="533618" y="1067408"/>
              <a:ext cx="652211" cy="229640"/>
            </a:xfrm>
            <a:prstGeom prst="borderCallout1">
              <a:avLst>
                <a:gd name="adj1" fmla="val 18750"/>
                <a:gd name="adj2" fmla="val -8333"/>
                <a:gd name="adj3" fmla="val 134169"/>
                <a:gd name="adj4" fmla="val -12688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-Auto AGV</a:t>
              </a:r>
            </a:p>
          </p:txBody>
        </p:sp>
        <p:sp>
          <p:nvSpPr>
            <p:cNvPr id="28" name="Right Arrow 62">
              <a:extLst>
                <a:ext uri="{FF2B5EF4-FFF2-40B4-BE49-F238E27FC236}">
                  <a16:creationId xmlns:a16="http://schemas.microsoft.com/office/drawing/2014/main" id="{02855E92-0106-4E34-C7EC-5E8BDB2126E4}"/>
                </a:ext>
              </a:extLst>
            </p:cNvPr>
            <p:cNvSpPr/>
            <p:nvPr/>
          </p:nvSpPr>
          <p:spPr>
            <a:xfrm rot="3008823" flipH="1">
              <a:off x="4751290" y="2645484"/>
              <a:ext cx="320219" cy="230286"/>
            </a:xfrm>
            <a:prstGeom prst="rightArrow">
              <a:avLst>
                <a:gd name="adj1" fmla="val 38551"/>
                <a:gd name="adj2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453C9F0-BCBF-75F4-E618-07DF7D983F82}"/>
                </a:ext>
              </a:extLst>
            </p:cNvPr>
            <p:cNvSpPr/>
            <p:nvPr/>
          </p:nvSpPr>
          <p:spPr>
            <a:xfrm>
              <a:off x="3363647" y="1790490"/>
              <a:ext cx="285836" cy="489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D77B26-4A41-A5B9-9D41-3EB440C17247}"/>
                </a:ext>
              </a:extLst>
            </p:cNvPr>
            <p:cNvSpPr/>
            <p:nvPr/>
          </p:nvSpPr>
          <p:spPr>
            <a:xfrm>
              <a:off x="2331493" y="1495938"/>
              <a:ext cx="285836" cy="489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706D990-FF35-713F-6D1F-CC808A801D9A}"/>
                </a:ext>
              </a:extLst>
            </p:cNvPr>
            <p:cNvSpPr/>
            <p:nvPr/>
          </p:nvSpPr>
          <p:spPr>
            <a:xfrm>
              <a:off x="1736293" y="2483531"/>
              <a:ext cx="285836" cy="489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898A684-D593-BD5B-F8E0-7D6FC98AEBAC}"/>
              </a:ext>
            </a:extLst>
          </p:cNvPr>
          <p:cNvSpPr txBox="1"/>
          <p:nvPr/>
        </p:nvSpPr>
        <p:spPr>
          <a:xfrm>
            <a:off x="146650" y="858792"/>
            <a:ext cx="5322497" cy="301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27432" bIns="27432" rtlCol="0">
            <a:spAutoFit/>
          </a:bodyPr>
          <a:lstStyle/>
          <a:p>
            <a:pPr lvl="0"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 </a:t>
            </a:r>
            <a:r>
              <a:rPr lang="en-US" sz="1600" b="1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Concept manpower and machine Size 1000 Ton 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Line Callout 1 46">
            <a:extLst>
              <a:ext uri="{FF2B5EF4-FFF2-40B4-BE49-F238E27FC236}">
                <a16:creationId xmlns:a16="http://schemas.microsoft.com/office/drawing/2014/main" id="{788EDF88-C80A-CBF8-8C17-4B9625B752F1}"/>
              </a:ext>
            </a:extLst>
          </p:cNvPr>
          <p:cNvSpPr/>
          <p:nvPr/>
        </p:nvSpPr>
        <p:spPr>
          <a:xfrm>
            <a:off x="3192073" y="3460076"/>
            <a:ext cx="1014525" cy="274320"/>
          </a:xfrm>
          <a:prstGeom prst="borderCallout1">
            <a:avLst>
              <a:gd name="adj1" fmla="val 18750"/>
              <a:gd name="adj2" fmla="val -8333"/>
              <a:gd name="adj3" fmla="val 140785"/>
              <a:gd name="adj4" fmla="val -64526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-Auto-Cutting Gate</a:t>
            </a:r>
          </a:p>
          <a:p>
            <a:r>
              <a:rPr lang="en-US" sz="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-Auto PAD</a:t>
            </a:r>
          </a:p>
        </p:txBody>
      </p:sp>
      <p:sp>
        <p:nvSpPr>
          <p:cNvPr id="37" name="Line Callout 1 43">
            <a:extLst>
              <a:ext uri="{FF2B5EF4-FFF2-40B4-BE49-F238E27FC236}">
                <a16:creationId xmlns:a16="http://schemas.microsoft.com/office/drawing/2014/main" id="{F772A48C-0535-91AA-16BA-8D4D84BEAF84}"/>
              </a:ext>
            </a:extLst>
          </p:cNvPr>
          <p:cNvSpPr/>
          <p:nvPr/>
        </p:nvSpPr>
        <p:spPr>
          <a:xfrm flipH="1">
            <a:off x="1349688" y="2563503"/>
            <a:ext cx="928132" cy="195075"/>
          </a:xfrm>
          <a:prstGeom prst="borderCallout1">
            <a:avLst>
              <a:gd name="adj1" fmla="val 18750"/>
              <a:gd name="adj2" fmla="val -8333"/>
              <a:gd name="adj3" fmla="val 426623"/>
              <a:gd name="adj4" fmla="val 2431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-Auto Camera CHK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75CA54-BB83-150A-1061-C798A31B997C}"/>
              </a:ext>
            </a:extLst>
          </p:cNvPr>
          <p:cNvSpPr txBox="1"/>
          <p:nvPr/>
        </p:nvSpPr>
        <p:spPr>
          <a:xfrm>
            <a:off x="6096000" y="3745754"/>
            <a:ext cx="5915192" cy="301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27432" bIns="27432" rtlCol="0">
            <a:spAutoFit/>
          </a:bodyPr>
          <a:lstStyle/>
          <a:p>
            <a:pPr lvl="0"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 </a:t>
            </a:r>
            <a:r>
              <a:rPr lang="en-US" sz="1600" b="1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Number of working processes of machines and man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E8A9DF-E357-D60B-A6B2-DAA29029A3E1}"/>
              </a:ext>
            </a:extLst>
          </p:cNvPr>
          <p:cNvSpPr txBox="1"/>
          <p:nvPr/>
        </p:nvSpPr>
        <p:spPr>
          <a:xfrm>
            <a:off x="8013503" y="4150462"/>
            <a:ext cx="19359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050" b="1" dirty="0">
                <a:solidFill>
                  <a:srgbClr val="FF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(Sho-Jin Manpower 4 = 1 by Mold Auto production)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047B1F-CEE8-437B-2D64-CA0614C03C31}"/>
              </a:ext>
            </a:extLst>
          </p:cNvPr>
          <p:cNvSpPr txBox="1"/>
          <p:nvPr/>
        </p:nvSpPr>
        <p:spPr>
          <a:xfrm>
            <a:off x="6096000" y="868765"/>
            <a:ext cx="3156843" cy="301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27432" bIns="27432" rtlCol="0">
            <a:spAutoFit/>
          </a:bodyPr>
          <a:lstStyle/>
          <a:p>
            <a:pPr lvl="0"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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Machine 1000 Ton 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3F3F46-33C9-FF71-8C83-452839DE6E04}"/>
              </a:ext>
            </a:extLst>
          </p:cNvPr>
          <p:cNvSpPr txBox="1"/>
          <p:nvPr/>
        </p:nvSpPr>
        <p:spPr>
          <a:xfrm>
            <a:off x="77521" y="4933777"/>
            <a:ext cx="5867054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2400" b="1" u="sng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Detail change point </a:t>
            </a:r>
          </a:p>
          <a:p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1.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Modify Auto Set #1.to cover all part</a:t>
            </a:r>
          </a:p>
          <a:p>
            <a:pPr defTabSz="457200">
              <a:defRPr/>
            </a:pP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2.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Auto Set #2.</a:t>
            </a:r>
            <a:endParaRPr lang="en-US" sz="20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defTabSz="457200">
              <a:defRPr/>
            </a:pP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3.Add Conveyor u Combine 2 MC.</a:t>
            </a:r>
          </a:p>
          <a:p>
            <a:pPr defTabSz="457200">
              <a:defRPr/>
            </a:pPr>
            <a:endParaRPr lang="en-US" sz="2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57200">
              <a:defRPr/>
            </a:pPr>
            <a:endParaRPr lang="en-US" sz="11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E6BC96D3-67A4-5747-A147-5C0BD8D44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7120558"/>
              </p:ext>
            </p:extLst>
          </p:nvPr>
        </p:nvGraphicFramePr>
        <p:xfrm>
          <a:off x="6024194" y="4639006"/>
          <a:ext cx="5915192" cy="2292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12CC6BF3-BC32-7C16-1BA7-7C341DF6A08B}"/>
              </a:ext>
            </a:extLst>
          </p:cNvPr>
          <p:cNvSpPr/>
          <p:nvPr/>
        </p:nvSpPr>
        <p:spPr>
          <a:xfrm>
            <a:off x="10090799" y="5308439"/>
            <a:ext cx="262690" cy="654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8B6702-511C-07F2-E36C-C057470B9D14}"/>
              </a:ext>
            </a:extLst>
          </p:cNvPr>
          <p:cNvSpPr txBox="1"/>
          <p:nvPr/>
        </p:nvSpPr>
        <p:spPr>
          <a:xfrm>
            <a:off x="6221922" y="4467059"/>
            <a:ext cx="1089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050" b="1" dirty="0">
                <a:latin typeface="Aptos" panose="02110004020202020204"/>
              </a:rPr>
              <a:t>Unit :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200D45-D0A6-DB69-DF86-6202D3C03FA9}"/>
              </a:ext>
            </a:extLst>
          </p:cNvPr>
          <p:cNvSpPr/>
          <p:nvPr/>
        </p:nvSpPr>
        <p:spPr>
          <a:xfrm>
            <a:off x="10524226" y="4731328"/>
            <a:ext cx="1415160" cy="1333041"/>
          </a:xfrm>
          <a:prstGeom prst="rect">
            <a:avLst/>
          </a:prstGeom>
          <a:noFill/>
          <a:ln w="381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DD60C-093E-1408-13E7-C9761752C1F6}"/>
              </a:ext>
            </a:extLst>
          </p:cNvPr>
          <p:cNvSpPr txBox="1"/>
          <p:nvPr/>
        </p:nvSpPr>
        <p:spPr>
          <a:xfrm>
            <a:off x="9465261" y="845934"/>
            <a:ext cx="235134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=Yes     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=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2589F9-7C47-64B3-EF8A-5C3E8B83939D}"/>
              </a:ext>
            </a:extLst>
          </p:cNvPr>
          <p:cNvSpPr/>
          <p:nvPr/>
        </p:nvSpPr>
        <p:spPr>
          <a:xfrm rot="3165309">
            <a:off x="9865959" y="4937475"/>
            <a:ext cx="495129" cy="226452"/>
          </a:xfrm>
          <a:prstGeom prst="rightArrow">
            <a:avLst>
              <a:gd name="adj1" fmla="val 33107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4B76A-88CF-947B-7C03-97A60FEAAE73}"/>
              </a:ext>
            </a:extLst>
          </p:cNvPr>
          <p:cNvSpPr txBox="1"/>
          <p:nvPr/>
        </p:nvSpPr>
        <p:spPr>
          <a:xfrm>
            <a:off x="10417155" y="4726525"/>
            <a:ext cx="1607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900" b="1" dirty="0">
                <a:solidFill>
                  <a:srgbClr val="FF0000"/>
                </a:solidFill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Auto production)</a:t>
            </a:r>
          </a:p>
        </p:txBody>
      </p:sp>
    </p:spTree>
    <p:extLst>
      <p:ext uri="{BB962C8B-B14F-4D97-AF65-F5344CB8AC3E}">
        <p14:creationId xmlns:p14="http://schemas.microsoft.com/office/powerpoint/2010/main" val="424020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5CC13-46A5-42E4-1489-B53349CA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8CE0A42-204A-EAA3-9D51-AB44349E34CA}"/>
              </a:ext>
            </a:extLst>
          </p:cNvPr>
          <p:cNvGrpSpPr/>
          <p:nvPr/>
        </p:nvGrpSpPr>
        <p:grpSpPr>
          <a:xfrm>
            <a:off x="146650" y="51992"/>
            <a:ext cx="12045350" cy="354726"/>
            <a:chOff x="123349" y="51992"/>
            <a:chExt cx="9617075" cy="35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5B9549-7A28-7047-C616-D62C4C9B4DCA}"/>
                </a:ext>
              </a:extLst>
            </p:cNvPr>
            <p:cNvSpPr txBox="1"/>
            <p:nvPr/>
          </p:nvSpPr>
          <p:spPr>
            <a:xfrm>
              <a:off x="153829" y="55246"/>
              <a:ext cx="672782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HT-MFG2 Mold Equipment Budget Request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B66857-C873-481D-D186-11033ACDCEE0}"/>
                </a:ext>
              </a:extLst>
            </p:cNvPr>
            <p:cNvCxnSpPr/>
            <p:nvPr/>
          </p:nvCxnSpPr>
          <p:spPr>
            <a:xfrm>
              <a:off x="123349" y="406718"/>
              <a:ext cx="9617075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871449-6DB1-241E-544D-0CAB9E253AF5}"/>
                </a:ext>
              </a:extLst>
            </p:cNvPr>
            <p:cNvSpPr txBox="1"/>
            <p:nvPr/>
          </p:nvSpPr>
          <p:spPr>
            <a:xfrm>
              <a:off x="9140984" y="51992"/>
              <a:ext cx="599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5B227DDF-EB04-45D0-B27A-D39C1B1A510B}" type="slidenum"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9</a:t>
              </a:fld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19D45A-9106-BA89-7217-3249A2C1C4DB}"/>
              </a:ext>
            </a:extLst>
          </p:cNvPr>
          <p:cNvGrpSpPr/>
          <p:nvPr/>
        </p:nvGrpSpPr>
        <p:grpSpPr>
          <a:xfrm>
            <a:off x="232912" y="1319504"/>
            <a:ext cx="6642636" cy="5203375"/>
            <a:chOff x="4038087" y="495664"/>
            <a:chExt cx="7967665" cy="6156651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75149E6-FFCE-005B-F427-50573A2EE8D2}"/>
                </a:ext>
              </a:extLst>
            </p:cNvPr>
            <p:cNvGrpSpPr/>
            <p:nvPr/>
          </p:nvGrpSpPr>
          <p:grpSpPr>
            <a:xfrm>
              <a:off x="4038087" y="1253247"/>
              <a:ext cx="7403117" cy="4821440"/>
              <a:chOff x="833952" y="918537"/>
              <a:chExt cx="7929165" cy="627492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9C4951-AC48-8681-4A2A-C1930951C62B}"/>
                  </a:ext>
                </a:extLst>
              </p:cNvPr>
              <p:cNvGrpSpPr/>
              <p:nvPr/>
            </p:nvGrpSpPr>
            <p:grpSpPr>
              <a:xfrm>
                <a:off x="1741216" y="918537"/>
                <a:ext cx="7021901" cy="6274926"/>
                <a:chOff x="1224142" y="820691"/>
                <a:chExt cx="7680384" cy="6490146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295162E0-4D39-FD21-2FCB-DA1DBD703127}"/>
                    </a:ext>
                  </a:extLst>
                </p:cNvPr>
                <p:cNvGrpSpPr/>
                <p:nvPr/>
              </p:nvGrpSpPr>
              <p:grpSpPr>
                <a:xfrm>
                  <a:off x="1224142" y="820691"/>
                  <a:ext cx="7680384" cy="6490146"/>
                  <a:chOff x="1759244" y="813623"/>
                  <a:chExt cx="7680384" cy="6490146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49977EE9-7A6D-229E-1EDF-0DC7C0929521}"/>
                      </a:ext>
                    </a:extLst>
                  </p:cNvPr>
                  <p:cNvGrpSpPr/>
                  <p:nvPr/>
                </p:nvGrpSpPr>
                <p:grpSpPr>
                  <a:xfrm>
                    <a:off x="1759244" y="813623"/>
                    <a:ext cx="7680384" cy="6490146"/>
                    <a:chOff x="2623682" y="888136"/>
                    <a:chExt cx="6467301" cy="6216417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B0A3D874-1535-AA91-8524-B3FCECF566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bright="40000" contrast="-2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23682" y="888136"/>
                      <a:ext cx="6467301" cy="57626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Speech Bubble: Rectangle with Corners Rounded 23">
                      <a:extLst>
                        <a:ext uri="{FF2B5EF4-FFF2-40B4-BE49-F238E27FC236}">
                          <a16:creationId xmlns:a16="http://schemas.microsoft.com/office/drawing/2014/main" id="{31EF141A-AD23-31FB-4033-5D5C50C40F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91" y="1888439"/>
                      <a:ext cx="1207393" cy="362481"/>
                    </a:xfrm>
                    <a:prstGeom prst="wedgeRoundRectCallout">
                      <a:avLst>
                        <a:gd name="adj1" fmla="val -56426"/>
                        <a:gd name="adj2" fmla="val 199498"/>
                        <a:gd name="adj3" fmla="val 16667"/>
                      </a:avLst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1.Auto Cut Gate </a:t>
                      </a:r>
                    </a:p>
                  </p:txBody>
                </p:sp>
                <p:sp>
                  <p:nvSpPr>
                    <p:cNvPr id="26" name="Speech Bubble: Rectangle with Corners Rounded 25">
                      <a:extLst>
                        <a:ext uri="{FF2B5EF4-FFF2-40B4-BE49-F238E27FC236}">
                          <a16:creationId xmlns:a16="http://schemas.microsoft.com/office/drawing/2014/main" id="{2729F41B-40E5-3CF9-2BAF-F54140156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91" y="4577005"/>
                      <a:ext cx="1207393" cy="362481"/>
                    </a:xfrm>
                    <a:prstGeom prst="wedgeRoundRectCallout">
                      <a:avLst>
                        <a:gd name="adj1" fmla="val -56426"/>
                        <a:gd name="adj2" fmla="val 199498"/>
                        <a:gd name="adj3" fmla="val 16667"/>
                      </a:avLst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1.Auto Cut Gate </a:t>
                      </a:r>
                    </a:p>
                  </p:txBody>
                </p:sp>
                <p:sp>
                  <p:nvSpPr>
                    <p:cNvPr id="27" name="Speech Bubble: Rectangle with Corners Rounded 26">
                      <a:extLst>
                        <a:ext uri="{FF2B5EF4-FFF2-40B4-BE49-F238E27FC236}">
                          <a16:creationId xmlns:a16="http://schemas.microsoft.com/office/drawing/2014/main" id="{CBBE567B-BEA1-9762-611A-B4B4096F9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5193" y="1707198"/>
                      <a:ext cx="721589" cy="362481"/>
                    </a:xfrm>
                    <a:prstGeom prst="wedgeRoundRectCallout">
                      <a:avLst>
                        <a:gd name="adj1" fmla="val 47886"/>
                        <a:gd name="adj2" fmla="val 206637"/>
                        <a:gd name="adj3" fmla="val 16667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2.PAD </a:t>
                      </a:r>
                    </a:p>
                  </p:txBody>
                </p:sp>
                <p:sp>
                  <p:nvSpPr>
                    <p:cNvPr id="32" name="Speech Bubble: Rectangle with Corners Rounded 31">
                      <a:extLst>
                        <a:ext uri="{FF2B5EF4-FFF2-40B4-BE49-F238E27FC236}">
                          <a16:creationId xmlns:a16="http://schemas.microsoft.com/office/drawing/2014/main" id="{E461C70D-21BE-486F-E4A0-6FA23769FD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6068" y="2424939"/>
                      <a:ext cx="899867" cy="489911"/>
                    </a:xfrm>
                    <a:prstGeom prst="wedgeRoundRectCallout">
                      <a:avLst>
                        <a:gd name="adj1" fmla="val 70600"/>
                        <a:gd name="adj2" fmla="val 128103"/>
                        <a:gd name="adj3" fmla="val 16667"/>
                      </a:avLst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3.CAMERA CHECK </a:t>
                      </a:r>
                    </a:p>
                  </p:txBody>
                </p:sp>
                <p:sp>
                  <p:nvSpPr>
                    <p:cNvPr id="33" name="Speech Bubble: Rectangle with Corners Rounded 32">
                      <a:extLst>
                        <a:ext uri="{FF2B5EF4-FFF2-40B4-BE49-F238E27FC236}">
                          <a16:creationId xmlns:a16="http://schemas.microsoft.com/office/drawing/2014/main" id="{1FBD40EF-EDF1-832A-DF2B-A2F0E749E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7466" y="5200372"/>
                      <a:ext cx="899867" cy="411672"/>
                    </a:xfrm>
                    <a:prstGeom prst="wedgeRoundRectCallout">
                      <a:avLst>
                        <a:gd name="adj1" fmla="val 70600"/>
                        <a:gd name="adj2" fmla="val 128103"/>
                        <a:gd name="adj3" fmla="val 16667"/>
                      </a:avLst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2.CAMERA CHECK </a:t>
                      </a:r>
                    </a:p>
                  </p:txBody>
                </p:sp>
                <p:sp>
                  <p:nvSpPr>
                    <p:cNvPr id="37" name="Speech Bubble: Rectangle with Corners Rounded 36">
                      <a:extLst>
                        <a:ext uri="{FF2B5EF4-FFF2-40B4-BE49-F238E27FC236}">
                          <a16:creationId xmlns:a16="http://schemas.microsoft.com/office/drawing/2014/main" id="{9405C7C9-7837-FCD1-6EE3-86D3820D5D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0841" y="3406976"/>
                      <a:ext cx="721589" cy="362481"/>
                    </a:xfrm>
                    <a:prstGeom prst="wedgeRoundRectCallout">
                      <a:avLst>
                        <a:gd name="adj1" fmla="val -23842"/>
                        <a:gd name="adj2" fmla="val -138437"/>
                        <a:gd name="adj3" fmla="val 16667"/>
                      </a:avLst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ROBOT</a:t>
                      </a:r>
                    </a:p>
                  </p:txBody>
                </p:sp>
                <p:sp>
                  <p:nvSpPr>
                    <p:cNvPr id="38" name="Speech Bubble: Rectangle with Corners Rounded 37">
                      <a:extLst>
                        <a:ext uri="{FF2B5EF4-FFF2-40B4-BE49-F238E27FC236}">
                          <a16:creationId xmlns:a16="http://schemas.microsoft.com/office/drawing/2014/main" id="{2245D88A-8DA7-7B65-C992-1CD9EEAED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79284" y="6400032"/>
                      <a:ext cx="1193051" cy="704521"/>
                    </a:xfrm>
                    <a:prstGeom prst="wedgeRoundRectCallout">
                      <a:avLst>
                        <a:gd name="adj1" fmla="val -34844"/>
                        <a:gd name="adj2" fmla="val -91802"/>
                        <a:gd name="adj3" fmla="val 16667"/>
                      </a:avLst>
                    </a:prstGeom>
                    <a:solidFill>
                      <a:schemeClr val="bg2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ROBOT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ptos Display" panose="020B0004020202020204" pitchFamily="34" charset="0"/>
                        </a:rPr>
                        <a:t>(Wait Transfer Form CHT-RA)</a:t>
                      </a:r>
                    </a:p>
                  </p:txBody>
                </p:sp>
              </p:grpSp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C0F0F245-4C1F-1D46-178E-58F827B7D4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97737" y="2772770"/>
                    <a:ext cx="193989" cy="313615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1FDCB11F-869A-A5E9-0730-ADC8A299E0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97736" y="3318981"/>
                    <a:ext cx="193989" cy="313615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BEB72DDE-7E15-3895-3885-69C4EAC440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54605" y="6132019"/>
                    <a:ext cx="193989" cy="31361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3F7AD38-A1BA-A0DC-94A6-DC32B7CC209D}"/>
                    </a:ext>
                  </a:extLst>
                </p:cNvPr>
                <p:cNvSpPr txBox="1"/>
                <p:nvPr/>
              </p:nvSpPr>
              <p:spPr>
                <a:xfrm>
                  <a:off x="7737894" y="1364904"/>
                  <a:ext cx="667193" cy="349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highlight>
                        <a:srgbClr val="FFFF00"/>
                      </a:highlight>
                      <a:uLnTx/>
                      <a:uFillTx/>
                      <a:latin typeface="Aptos Display" panose="020B0004020202020204" pitchFamily="34" charset="0"/>
                    </a:rPr>
                    <a:t>1001J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E4D596-B7E8-1E39-DB59-E5B4B16F4DB5}"/>
                    </a:ext>
                  </a:extLst>
                </p:cNvPr>
                <p:cNvSpPr txBox="1"/>
                <p:nvPr/>
              </p:nvSpPr>
              <p:spPr>
                <a:xfrm>
                  <a:off x="7737893" y="4245185"/>
                  <a:ext cx="667193" cy="349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highlight>
                        <a:srgbClr val="FFFF00"/>
                      </a:highlight>
                      <a:uLnTx/>
                      <a:uFillTx/>
                      <a:latin typeface="Aptos Display" panose="020B0004020202020204" pitchFamily="34" charset="0"/>
                    </a:rPr>
                    <a:t>1002J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AD4C2E9-0ED2-00E4-024F-392378527A26}"/>
                  </a:ext>
                </a:extLst>
              </p:cNvPr>
              <p:cNvSpPr/>
              <p:nvPr/>
            </p:nvSpPr>
            <p:spPr>
              <a:xfrm>
                <a:off x="4361166" y="3280680"/>
                <a:ext cx="483080" cy="48616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2629EA1-3437-30F2-B41C-9C1A6518AB65}"/>
                  </a:ext>
                </a:extLst>
              </p:cNvPr>
              <p:cNvSpPr/>
              <p:nvPr/>
            </p:nvSpPr>
            <p:spPr>
              <a:xfrm>
                <a:off x="4288934" y="6091351"/>
                <a:ext cx="483080" cy="48616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2E7F7AE-B78B-9C4B-C4F3-7D6A081628D3}"/>
                  </a:ext>
                </a:extLst>
              </p:cNvPr>
              <p:cNvSpPr/>
              <p:nvPr/>
            </p:nvSpPr>
            <p:spPr>
              <a:xfrm>
                <a:off x="2180370" y="3655300"/>
                <a:ext cx="483080" cy="48616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264C354-C15F-92C5-AD42-C2C08E6025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19245" y="6054916"/>
                <a:ext cx="2111166" cy="56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D0A34BE-154B-EDE1-664C-DD600DA29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4330" y="3315371"/>
                <a:ext cx="2111166" cy="56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AB445E1-EC76-C30E-0358-2540AF629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2980" y="3315689"/>
                <a:ext cx="0" cy="5697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B119377-D6A9-E372-D1D0-FCB85B1B16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2980" y="4010545"/>
                <a:ext cx="5895" cy="208080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EFC0C-A7D1-7C32-6A40-85EED8501B3E}"/>
                  </a:ext>
                </a:extLst>
              </p:cNvPr>
              <p:cNvSpPr/>
              <p:nvPr/>
            </p:nvSpPr>
            <p:spPr>
              <a:xfrm>
                <a:off x="2809265" y="4244742"/>
                <a:ext cx="253324" cy="24529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13A79F-52B9-41C0-B875-4E9407A0FB64}"/>
                  </a:ext>
                </a:extLst>
              </p:cNvPr>
              <p:cNvSpPr/>
              <p:nvPr/>
            </p:nvSpPr>
            <p:spPr>
              <a:xfrm>
                <a:off x="2801568" y="3409255"/>
                <a:ext cx="253324" cy="245293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05B2F21-2884-5C61-9D7E-517575411662}"/>
                  </a:ext>
                </a:extLst>
              </p:cNvPr>
              <p:cNvSpPr/>
              <p:nvPr/>
            </p:nvSpPr>
            <p:spPr>
              <a:xfrm>
                <a:off x="1731105" y="4161331"/>
                <a:ext cx="760012" cy="35215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rPr>
                  <a:t>AGV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2773C5E-34D8-188D-C48A-5B54A9544D4A}"/>
                  </a:ext>
                </a:extLst>
              </p:cNvPr>
              <p:cNvSpPr/>
              <p:nvPr/>
            </p:nvSpPr>
            <p:spPr>
              <a:xfrm>
                <a:off x="1741216" y="3217505"/>
                <a:ext cx="760012" cy="36194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rPr>
                  <a:t>AGV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EC73733-4948-1405-004A-7A05F7CF764C}"/>
                  </a:ext>
                </a:extLst>
              </p:cNvPr>
              <p:cNvSpPr/>
              <p:nvPr/>
            </p:nvSpPr>
            <p:spPr>
              <a:xfrm>
                <a:off x="1199145" y="3280680"/>
                <a:ext cx="361642" cy="26161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B7B9393-8DF9-FE1D-4619-56FB27D3150B}"/>
                  </a:ext>
                </a:extLst>
              </p:cNvPr>
              <p:cNvSpPr/>
              <p:nvPr/>
            </p:nvSpPr>
            <p:spPr>
              <a:xfrm>
                <a:off x="1197589" y="4202337"/>
                <a:ext cx="361642" cy="26161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D5E2BBB-F048-BDA6-763F-900B2A5C4673}"/>
                  </a:ext>
                </a:extLst>
              </p:cNvPr>
              <p:cNvSpPr/>
              <p:nvPr/>
            </p:nvSpPr>
            <p:spPr>
              <a:xfrm>
                <a:off x="1556839" y="3356593"/>
                <a:ext cx="195633" cy="7984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17DD32-1765-597D-DB14-D74C98B29620}"/>
                  </a:ext>
                </a:extLst>
              </p:cNvPr>
              <p:cNvSpPr/>
              <p:nvPr/>
            </p:nvSpPr>
            <p:spPr>
              <a:xfrm>
                <a:off x="1559899" y="4286435"/>
                <a:ext cx="179762" cy="7984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2174C66C-D00C-9AC7-5201-30090C3516C3}"/>
                  </a:ext>
                </a:extLst>
              </p:cNvPr>
              <p:cNvGrpSpPr/>
              <p:nvPr/>
            </p:nvGrpSpPr>
            <p:grpSpPr>
              <a:xfrm>
                <a:off x="1249788" y="2400300"/>
                <a:ext cx="1269125" cy="749142"/>
                <a:chOff x="1249788" y="2400300"/>
                <a:chExt cx="1269125" cy="74914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FFDA718-96C3-F0EF-0990-B79D6C318B28}"/>
                    </a:ext>
                  </a:extLst>
                </p:cNvPr>
                <p:cNvSpPr/>
                <p:nvPr/>
              </p:nvSpPr>
              <p:spPr>
                <a:xfrm>
                  <a:off x="1249788" y="2400300"/>
                  <a:ext cx="1269125" cy="7491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8223E64-600F-AE5A-A270-AA686687600C}"/>
                    </a:ext>
                  </a:extLst>
                </p:cNvPr>
                <p:cNvSpPr/>
                <p:nvPr/>
              </p:nvSpPr>
              <p:spPr>
                <a:xfrm>
                  <a:off x="2299467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D9AE3AB-1C24-51B6-CFAC-CFB740FF9E52}"/>
                    </a:ext>
                  </a:extLst>
                </p:cNvPr>
                <p:cNvSpPr/>
                <p:nvPr/>
              </p:nvSpPr>
              <p:spPr>
                <a:xfrm>
                  <a:off x="2105493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BAC23C1A-715D-49EE-C4D4-3B9EBB86AA67}"/>
                    </a:ext>
                  </a:extLst>
                </p:cNvPr>
                <p:cNvSpPr/>
                <p:nvPr/>
              </p:nvSpPr>
              <p:spPr>
                <a:xfrm>
                  <a:off x="191151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257CFA7-264B-533B-E7A3-B964B07C4789}"/>
                    </a:ext>
                  </a:extLst>
                </p:cNvPr>
                <p:cNvSpPr/>
                <p:nvPr/>
              </p:nvSpPr>
              <p:spPr>
                <a:xfrm>
                  <a:off x="171013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27826B8-3F37-8E02-B20F-6289FC77728C}"/>
                    </a:ext>
                  </a:extLst>
                </p:cNvPr>
                <p:cNvSpPr/>
                <p:nvPr/>
              </p:nvSpPr>
              <p:spPr>
                <a:xfrm>
                  <a:off x="1516165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11A2AE29-B87B-6EDF-46BC-2FAE8C4FDC3E}"/>
                    </a:ext>
                  </a:extLst>
                </p:cNvPr>
                <p:cNvSpPr/>
                <p:nvPr/>
              </p:nvSpPr>
              <p:spPr>
                <a:xfrm>
                  <a:off x="1322191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7536FD79-B02C-4AFA-F08F-3AC1A32429A7}"/>
                    </a:ext>
                  </a:extLst>
                </p:cNvPr>
                <p:cNvSpPr/>
                <p:nvPr/>
              </p:nvSpPr>
              <p:spPr>
                <a:xfrm>
                  <a:off x="2299467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DC5301ED-91AB-747E-85A1-9266EFEDF7AE}"/>
                    </a:ext>
                  </a:extLst>
                </p:cNvPr>
                <p:cNvSpPr/>
                <p:nvPr/>
              </p:nvSpPr>
              <p:spPr>
                <a:xfrm>
                  <a:off x="2105493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83195DA-C8BD-CD7C-38C6-003F11D0C577}"/>
                    </a:ext>
                  </a:extLst>
                </p:cNvPr>
                <p:cNvSpPr/>
                <p:nvPr/>
              </p:nvSpPr>
              <p:spPr>
                <a:xfrm>
                  <a:off x="191151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C77A121-3A98-EF22-306C-218DBE6BBC18}"/>
                    </a:ext>
                  </a:extLst>
                </p:cNvPr>
                <p:cNvSpPr/>
                <p:nvPr/>
              </p:nvSpPr>
              <p:spPr>
                <a:xfrm>
                  <a:off x="171013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502D998-7139-DDF1-3165-5C13407001AE}"/>
                    </a:ext>
                  </a:extLst>
                </p:cNvPr>
                <p:cNvSpPr/>
                <p:nvPr/>
              </p:nvSpPr>
              <p:spPr>
                <a:xfrm>
                  <a:off x="1516165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9340EC7-D67D-2824-C48B-1C1D0C6144DA}"/>
                    </a:ext>
                  </a:extLst>
                </p:cNvPr>
                <p:cNvSpPr/>
                <p:nvPr/>
              </p:nvSpPr>
              <p:spPr>
                <a:xfrm>
                  <a:off x="1322191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202B47B-C9B6-766D-4AE5-B6F0B3B83DFE}"/>
                    </a:ext>
                  </a:extLst>
                </p:cNvPr>
                <p:cNvSpPr/>
                <p:nvPr/>
              </p:nvSpPr>
              <p:spPr>
                <a:xfrm>
                  <a:off x="2299467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95C69A60-69E6-B554-B637-CC789927F0A8}"/>
                    </a:ext>
                  </a:extLst>
                </p:cNvPr>
                <p:cNvSpPr/>
                <p:nvPr/>
              </p:nvSpPr>
              <p:spPr>
                <a:xfrm>
                  <a:off x="2105493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2A253D6-182A-BEEC-BE04-EDB823EA91C3}"/>
                    </a:ext>
                  </a:extLst>
                </p:cNvPr>
                <p:cNvSpPr/>
                <p:nvPr/>
              </p:nvSpPr>
              <p:spPr>
                <a:xfrm>
                  <a:off x="191151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D9120ED-346B-C5D6-5352-7E70837BBF7C}"/>
                    </a:ext>
                  </a:extLst>
                </p:cNvPr>
                <p:cNvSpPr/>
                <p:nvPr/>
              </p:nvSpPr>
              <p:spPr>
                <a:xfrm>
                  <a:off x="171013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F263F63-081B-4727-A3EB-EBC57D368F61}"/>
                    </a:ext>
                  </a:extLst>
                </p:cNvPr>
                <p:cNvSpPr/>
                <p:nvPr/>
              </p:nvSpPr>
              <p:spPr>
                <a:xfrm>
                  <a:off x="1516165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30C52B7-5346-D91C-547A-52B077CBF5C6}"/>
                    </a:ext>
                  </a:extLst>
                </p:cNvPr>
                <p:cNvSpPr/>
                <p:nvPr/>
              </p:nvSpPr>
              <p:spPr>
                <a:xfrm>
                  <a:off x="1322191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395AEF-011C-A245-5188-454E3D0D2181}"/>
                    </a:ext>
                  </a:extLst>
                </p:cNvPr>
                <p:cNvSpPr/>
                <p:nvPr/>
              </p:nvSpPr>
              <p:spPr>
                <a:xfrm>
                  <a:off x="2303780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401C7D8-2C48-124C-C5C7-4FB567F87FD4}"/>
                    </a:ext>
                  </a:extLst>
                </p:cNvPr>
                <p:cNvSpPr/>
                <p:nvPr/>
              </p:nvSpPr>
              <p:spPr>
                <a:xfrm>
                  <a:off x="2109806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3BCE994-8748-CAC7-B14C-9D770E254DA0}"/>
                    </a:ext>
                  </a:extLst>
                </p:cNvPr>
                <p:cNvSpPr/>
                <p:nvPr/>
              </p:nvSpPr>
              <p:spPr>
                <a:xfrm>
                  <a:off x="191583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5F6CC2A-152C-4C4F-F3CD-EDCB411553A3}"/>
                    </a:ext>
                  </a:extLst>
                </p:cNvPr>
                <p:cNvSpPr/>
                <p:nvPr/>
              </p:nvSpPr>
              <p:spPr>
                <a:xfrm>
                  <a:off x="171445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0C9F01-A10E-5934-6706-9F1A68333445}"/>
                    </a:ext>
                  </a:extLst>
                </p:cNvPr>
                <p:cNvSpPr/>
                <p:nvPr/>
              </p:nvSpPr>
              <p:spPr>
                <a:xfrm>
                  <a:off x="1520478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CD602BE9-8E83-638C-CE94-748290D6828E}"/>
                    </a:ext>
                  </a:extLst>
                </p:cNvPr>
                <p:cNvSpPr/>
                <p:nvPr/>
              </p:nvSpPr>
              <p:spPr>
                <a:xfrm>
                  <a:off x="1326504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655101D-83D1-676F-B3E4-67838AAC7401}"/>
                  </a:ext>
                </a:extLst>
              </p:cNvPr>
              <p:cNvGrpSpPr/>
              <p:nvPr/>
            </p:nvGrpSpPr>
            <p:grpSpPr>
              <a:xfrm>
                <a:off x="1253179" y="4676377"/>
                <a:ext cx="1269125" cy="749142"/>
                <a:chOff x="1249788" y="2400300"/>
                <a:chExt cx="1269125" cy="749142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6556D131-2CA2-74DC-0234-B45167EE1530}"/>
                    </a:ext>
                  </a:extLst>
                </p:cNvPr>
                <p:cNvSpPr/>
                <p:nvPr/>
              </p:nvSpPr>
              <p:spPr>
                <a:xfrm>
                  <a:off x="1249788" y="2400300"/>
                  <a:ext cx="1269125" cy="7491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D7846A6A-BCDE-CA33-849B-60179B6230E0}"/>
                    </a:ext>
                  </a:extLst>
                </p:cNvPr>
                <p:cNvSpPr/>
                <p:nvPr/>
              </p:nvSpPr>
              <p:spPr>
                <a:xfrm>
                  <a:off x="2299467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07BA8F4-21F0-1625-65A9-533289C0EA70}"/>
                    </a:ext>
                  </a:extLst>
                </p:cNvPr>
                <p:cNvSpPr/>
                <p:nvPr/>
              </p:nvSpPr>
              <p:spPr>
                <a:xfrm>
                  <a:off x="2105493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A3ECF0FC-168F-EA70-2FCC-3F97FBC4310A}"/>
                    </a:ext>
                  </a:extLst>
                </p:cNvPr>
                <p:cNvSpPr/>
                <p:nvPr/>
              </p:nvSpPr>
              <p:spPr>
                <a:xfrm>
                  <a:off x="191151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6FB71224-1FFB-031A-12B7-4DDBEFE4A0B4}"/>
                    </a:ext>
                  </a:extLst>
                </p:cNvPr>
                <p:cNvSpPr/>
                <p:nvPr/>
              </p:nvSpPr>
              <p:spPr>
                <a:xfrm>
                  <a:off x="1710139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54FA07E-1D62-3BDD-EE77-8179091B7549}"/>
                    </a:ext>
                  </a:extLst>
                </p:cNvPr>
                <p:cNvSpPr/>
                <p:nvPr/>
              </p:nvSpPr>
              <p:spPr>
                <a:xfrm>
                  <a:off x="1516165" y="2964325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5C29AC9-5FA1-A296-0025-8BAE4B950B8B}"/>
                    </a:ext>
                  </a:extLst>
                </p:cNvPr>
                <p:cNvSpPr/>
                <p:nvPr/>
              </p:nvSpPr>
              <p:spPr>
                <a:xfrm>
                  <a:off x="1322191" y="2970073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575EA49-407F-E8DC-20D7-72496D5CAF8C}"/>
                    </a:ext>
                  </a:extLst>
                </p:cNvPr>
                <p:cNvSpPr/>
                <p:nvPr/>
              </p:nvSpPr>
              <p:spPr>
                <a:xfrm>
                  <a:off x="2299467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7D07DD29-EA23-881B-5DF2-C5A2C9183615}"/>
                    </a:ext>
                  </a:extLst>
                </p:cNvPr>
                <p:cNvSpPr/>
                <p:nvPr/>
              </p:nvSpPr>
              <p:spPr>
                <a:xfrm>
                  <a:off x="2105493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B070C713-44C4-6675-4CBC-B9E188C0E498}"/>
                    </a:ext>
                  </a:extLst>
                </p:cNvPr>
                <p:cNvSpPr/>
                <p:nvPr/>
              </p:nvSpPr>
              <p:spPr>
                <a:xfrm>
                  <a:off x="191151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B4CC7F3-B29A-6DA4-31DA-A31DAACC40E5}"/>
                    </a:ext>
                  </a:extLst>
                </p:cNvPr>
                <p:cNvSpPr/>
                <p:nvPr/>
              </p:nvSpPr>
              <p:spPr>
                <a:xfrm>
                  <a:off x="1710139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F87AD9BE-CD8C-4213-3D35-A85473B8BEE6}"/>
                    </a:ext>
                  </a:extLst>
                </p:cNvPr>
                <p:cNvSpPr/>
                <p:nvPr/>
              </p:nvSpPr>
              <p:spPr>
                <a:xfrm>
                  <a:off x="1516165" y="2787100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9C34195B-6564-1988-6E58-48130144C088}"/>
                    </a:ext>
                  </a:extLst>
                </p:cNvPr>
                <p:cNvSpPr/>
                <p:nvPr/>
              </p:nvSpPr>
              <p:spPr>
                <a:xfrm>
                  <a:off x="1322191" y="2792848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1F8B461-16DC-35AA-AB35-004EFA8FA88D}"/>
                    </a:ext>
                  </a:extLst>
                </p:cNvPr>
                <p:cNvSpPr/>
                <p:nvPr/>
              </p:nvSpPr>
              <p:spPr>
                <a:xfrm>
                  <a:off x="2299467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C16FAC08-320C-FE97-738B-A4DFDF36A1C6}"/>
                    </a:ext>
                  </a:extLst>
                </p:cNvPr>
                <p:cNvSpPr/>
                <p:nvPr/>
              </p:nvSpPr>
              <p:spPr>
                <a:xfrm>
                  <a:off x="2105493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83E347B-9FC1-DA94-848C-EA18C3CEC720}"/>
                    </a:ext>
                  </a:extLst>
                </p:cNvPr>
                <p:cNvSpPr/>
                <p:nvPr/>
              </p:nvSpPr>
              <p:spPr>
                <a:xfrm>
                  <a:off x="191151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C99D047-84B8-DFDA-A1CB-93F6A8BC426E}"/>
                    </a:ext>
                  </a:extLst>
                </p:cNvPr>
                <p:cNvSpPr/>
                <p:nvPr/>
              </p:nvSpPr>
              <p:spPr>
                <a:xfrm>
                  <a:off x="1710139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D76DFE31-CAB2-7CE1-B6C6-1D0197985D5B}"/>
                    </a:ext>
                  </a:extLst>
                </p:cNvPr>
                <p:cNvSpPr/>
                <p:nvPr/>
              </p:nvSpPr>
              <p:spPr>
                <a:xfrm>
                  <a:off x="1516165" y="2610944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2BBFD94-D74D-EF68-46CC-4AD77303F201}"/>
                    </a:ext>
                  </a:extLst>
                </p:cNvPr>
                <p:cNvSpPr/>
                <p:nvPr/>
              </p:nvSpPr>
              <p:spPr>
                <a:xfrm>
                  <a:off x="1322191" y="2616692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12F1242-D57D-6D62-83AC-A354A384B323}"/>
                    </a:ext>
                  </a:extLst>
                </p:cNvPr>
                <p:cNvSpPr/>
                <p:nvPr/>
              </p:nvSpPr>
              <p:spPr>
                <a:xfrm>
                  <a:off x="2303780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84600147-C52C-3A27-FE12-52F0395DB250}"/>
                    </a:ext>
                  </a:extLst>
                </p:cNvPr>
                <p:cNvSpPr/>
                <p:nvPr/>
              </p:nvSpPr>
              <p:spPr>
                <a:xfrm>
                  <a:off x="2109806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69AA67A-4EDD-6CD1-341F-DED0E677761B}"/>
                    </a:ext>
                  </a:extLst>
                </p:cNvPr>
                <p:cNvSpPr/>
                <p:nvPr/>
              </p:nvSpPr>
              <p:spPr>
                <a:xfrm>
                  <a:off x="191583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F66327D-7CBB-05FB-CDEE-31D6EE902F96}"/>
                    </a:ext>
                  </a:extLst>
                </p:cNvPr>
                <p:cNvSpPr/>
                <p:nvPr/>
              </p:nvSpPr>
              <p:spPr>
                <a:xfrm>
                  <a:off x="1714452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7CFE1AC-2EF3-2DAF-12E2-63F1A75435FF}"/>
                    </a:ext>
                  </a:extLst>
                </p:cNvPr>
                <p:cNvSpPr/>
                <p:nvPr/>
              </p:nvSpPr>
              <p:spPr>
                <a:xfrm>
                  <a:off x="1520478" y="2431721"/>
                  <a:ext cx="165056" cy="157358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398AB7D-9097-C457-07C3-6318BBA954C2}"/>
                    </a:ext>
                  </a:extLst>
                </p:cNvPr>
                <p:cNvSpPr/>
                <p:nvPr/>
              </p:nvSpPr>
              <p:spPr>
                <a:xfrm>
                  <a:off x="1326504" y="2437469"/>
                  <a:ext cx="165056" cy="15160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 Display" panose="020B0004020202020204" pitchFamily="34" charset="0"/>
                  </a:endParaRPr>
                </a:p>
              </p:txBody>
            </p:sp>
          </p:grpSp>
          <p:sp>
            <p:nvSpPr>
              <p:cNvPr id="126" name="Arrow: Right 125">
                <a:extLst>
                  <a:ext uri="{FF2B5EF4-FFF2-40B4-BE49-F238E27FC236}">
                    <a16:creationId xmlns:a16="http://schemas.microsoft.com/office/drawing/2014/main" id="{327DA124-9B69-4C2C-7F7A-1A91B5F8176A}"/>
                  </a:ext>
                </a:extLst>
              </p:cNvPr>
              <p:cNvSpPr/>
              <p:nvPr/>
            </p:nvSpPr>
            <p:spPr>
              <a:xfrm rot="10800000">
                <a:off x="837895" y="3154198"/>
                <a:ext cx="25016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0FC4EFEF-0988-09EF-D315-AF2F29D5C87D}"/>
                  </a:ext>
                </a:extLst>
              </p:cNvPr>
              <p:cNvSpPr/>
              <p:nvPr/>
            </p:nvSpPr>
            <p:spPr>
              <a:xfrm rot="10800000">
                <a:off x="833952" y="4084040"/>
                <a:ext cx="25016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31D06BD-84B5-BAF1-E62F-EF95F138150D}"/>
                </a:ext>
              </a:extLst>
            </p:cNvPr>
            <p:cNvSpPr txBox="1"/>
            <p:nvPr/>
          </p:nvSpPr>
          <p:spPr>
            <a:xfrm>
              <a:off x="6762372" y="3441788"/>
              <a:ext cx="1792397" cy="291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highlight>
                    <a:srgbClr val="FFFF00"/>
                  </a:highlight>
                  <a:latin typeface="Aptos Display" panose="020B0004020202020204" pitchFamily="34" charset="0"/>
                </a:rPr>
                <a:t>1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highlight>
                    <a:srgbClr val="FFFF00"/>
                  </a:highlight>
                  <a:uLnTx/>
                  <a:uFillTx/>
                  <a:latin typeface="Aptos Display" panose="020B0004020202020204" pitchFamily="34" charset="0"/>
                </a:rPr>
                <a:t>.Operator Confirm Part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4CDA96C-B7DC-D220-677A-188FBDF20F34}"/>
                </a:ext>
              </a:extLst>
            </p:cNvPr>
            <p:cNvSpPr txBox="1"/>
            <p:nvPr/>
          </p:nvSpPr>
          <p:spPr>
            <a:xfrm>
              <a:off x="6666279" y="5573891"/>
              <a:ext cx="1792397" cy="291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effectLst/>
                  <a:highlight>
                    <a:srgbClr val="FFFF00"/>
                  </a:highlight>
                  <a:uLnTx/>
                  <a:uFillTx/>
                  <a:latin typeface="Aptos Display" panose="020B0004020202020204" pitchFamily="34" charset="0"/>
                </a:rPr>
                <a:t>2.Operator Confirm Part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7A08DA5-C606-DE4C-E6AE-70D1A88D00F0}"/>
                </a:ext>
              </a:extLst>
            </p:cNvPr>
            <p:cNvSpPr/>
            <p:nvPr/>
          </p:nvSpPr>
          <p:spPr>
            <a:xfrm>
              <a:off x="8420475" y="4649795"/>
              <a:ext cx="779244" cy="62939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33" name="Speech Bubble: Rectangle with Corners Rounded 132">
              <a:extLst>
                <a:ext uri="{FF2B5EF4-FFF2-40B4-BE49-F238E27FC236}">
                  <a16:creationId xmlns:a16="http://schemas.microsoft.com/office/drawing/2014/main" id="{990BD7C8-D2CE-7042-8535-9CC8514B2B09}"/>
                </a:ext>
              </a:extLst>
            </p:cNvPr>
            <p:cNvSpPr/>
            <p:nvPr/>
          </p:nvSpPr>
          <p:spPr>
            <a:xfrm>
              <a:off x="4776068" y="1543051"/>
              <a:ext cx="1652003" cy="687439"/>
            </a:xfrm>
            <a:prstGeom prst="wedgeRoundRectCallout">
              <a:avLst>
                <a:gd name="adj1" fmla="val 1098"/>
                <a:gd name="adj2" fmla="val 221547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LnTx/>
                  <a:uFillTx/>
                  <a:latin typeface="Aptos Display" panose="020B0004020202020204" pitchFamily="34" charset="0"/>
                </a:rPr>
                <a:t>3.Operator for Packing Part To Box and Control AGV Auto To Store Part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2EC8CB9-89DA-2D17-5ABA-C29FEC98BA2C}"/>
                </a:ext>
              </a:extLst>
            </p:cNvPr>
            <p:cNvSpPr/>
            <p:nvPr/>
          </p:nvSpPr>
          <p:spPr>
            <a:xfrm>
              <a:off x="11091351" y="806500"/>
              <a:ext cx="914401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Robot Move Cutting Gate Part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8CBA002-0A67-8B41-4087-50EB92C6897C}"/>
                </a:ext>
              </a:extLst>
            </p:cNvPr>
            <p:cNvSpPr/>
            <p:nvPr/>
          </p:nvSpPr>
          <p:spPr>
            <a:xfrm>
              <a:off x="9469495" y="806499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00FFFF"/>
                  </a:highlight>
                  <a:uLnTx/>
                  <a:uFillTx/>
                  <a:latin typeface="Aptos Display" panose="020B0004020202020204" pitchFamily="34" charset="0"/>
                </a:rPr>
                <a:t>Part Have Process PAD Robot Move To  PAD 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F34DC44-8A72-FB88-C2BE-89919E81252E}"/>
                </a:ext>
              </a:extLst>
            </p:cNvPr>
            <p:cNvSpPr/>
            <p:nvPr/>
          </p:nvSpPr>
          <p:spPr>
            <a:xfrm>
              <a:off x="7923031" y="801881"/>
              <a:ext cx="1140988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CAMERA CHECK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AD99467-0C94-11C3-8DA4-BFE77FFA2208}"/>
                </a:ext>
              </a:extLst>
            </p:cNvPr>
            <p:cNvSpPr/>
            <p:nvPr/>
          </p:nvSpPr>
          <p:spPr>
            <a:xfrm>
              <a:off x="6271614" y="798640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Operator Confirm Part 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8302FE0-E296-BC60-646F-3F5ADA10B2F1}"/>
                </a:ext>
              </a:extLst>
            </p:cNvPr>
            <p:cNvSpPr/>
            <p:nvPr/>
          </p:nvSpPr>
          <p:spPr>
            <a:xfrm>
              <a:off x="4617626" y="794429"/>
              <a:ext cx="1239059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Operator Packing</a:t>
              </a:r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E92438F3-92F5-084C-EA6D-B3EBAA1FBD95}"/>
                </a:ext>
              </a:extLst>
            </p:cNvPr>
            <p:cNvSpPr/>
            <p:nvPr/>
          </p:nvSpPr>
          <p:spPr>
            <a:xfrm flipH="1">
              <a:off x="10668643" y="808955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49" name="Arrow: Right 148">
              <a:extLst>
                <a:ext uri="{FF2B5EF4-FFF2-40B4-BE49-F238E27FC236}">
                  <a16:creationId xmlns:a16="http://schemas.microsoft.com/office/drawing/2014/main" id="{CE132DD6-313B-E98B-9FBB-4735F39FAFBB}"/>
                </a:ext>
              </a:extLst>
            </p:cNvPr>
            <p:cNvSpPr/>
            <p:nvPr/>
          </p:nvSpPr>
          <p:spPr>
            <a:xfrm flipH="1">
              <a:off x="9059371" y="808955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50" name="Arrow: Right 149">
              <a:extLst>
                <a:ext uri="{FF2B5EF4-FFF2-40B4-BE49-F238E27FC236}">
                  <a16:creationId xmlns:a16="http://schemas.microsoft.com/office/drawing/2014/main" id="{4A683BEB-1B8F-CD8B-EFD5-C37F53272846}"/>
                </a:ext>
              </a:extLst>
            </p:cNvPr>
            <p:cNvSpPr/>
            <p:nvPr/>
          </p:nvSpPr>
          <p:spPr>
            <a:xfrm flipH="1">
              <a:off x="7509794" y="787399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51" name="Arrow: Right 150">
              <a:extLst>
                <a:ext uri="{FF2B5EF4-FFF2-40B4-BE49-F238E27FC236}">
                  <a16:creationId xmlns:a16="http://schemas.microsoft.com/office/drawing/2014/main" id="{5CAC86F2-3641-2C07-FB15-68266657F8C4}"/>
                </a:ext>
              </a:extLst>
            </p:cNvPr>
            <p:cNvSpPr/>
            <p:nvPr/>
          </p:nvSpPr>
          <p:spPr>
            <a:xfrm flipH="1">
              <a:off x="5867751" y="801881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046FD49-6B48-3272-A727-CD08A35E1987}"/>
                </a:ext>
              </a:extLst>
            </p:cNvPr>
            <p:cNvSpPr/>
            <p:nvPr/>
          </p:nvSpPr>
          <p:spPr>
            <a:xfrm>
              <a:off x="11005682" y="6160610"/>
              <a:ext cx="914400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Robot Move Cutting Gate Part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C2DE52C-6127-CDAC-DAAE-5978C6A6EFCB}"/>
                </a:ext>
              </a:extLst>
            </p:cNvPr>
            <p:cNvSpPr/>
            <p:nvPr/>
          </p:nvSpPr>
          <p:spPr>
            <a:xfrm>
              <a:off x="9400443" y="6155992"/>
              <a:ext cx="1239060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CAMERA CHECK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B422E820-C610-C2A6-9421-DF2CD29F5206}"/>
                </a:ext>
              </a:extLst>
            </p:cNvPr>
            <p:cNvSpPr/>
            <p:nvPr/>
          </p:nvSpPr>
          <p:spPr>
            <a:xfrm>
              <a:off x="7728335" y="6152750"/>
              <a:ext cx="1239060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Operator Confirm Part 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46D84B5-BF45-241F-ADB2-1526172A2332}"/>
                </a:ext>
              </a:extLst>
            </p:cNvPr>
            <p:cNvSpPr/>
            <p:nvPr/>
          </p:nvSpPr>
          <p:spPr>
            <a:xfrm>
              <a:off x="6032956" y="6148539"/>
              <a:ext cx="1239060" cy="491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Operator Packing</a:t>
              </a:r>
            </a:p>
          </p:txBody>
        </p:sp>
        <p:sp>
          <p:nvSpPr>
            <p:cNvPr id="157" name="Arrow: Right 156">
              <a:extLst>
                <a:ext uri="{FF2B5EF4-FFF2-40B4-BE49-F238E27FC236}">
                  <a16:creationId xmlns:a16="http://schemas.microsoft.com/office/drawing/2014/main" id="{8A553E2D-D3D5-5335-F74B-D2A919DF9883}"/>
                </a:ext>
              </a:extLst>
            </p:cNvPr>
            <p:cNvSpPr/>
            <p:nvPr/>
          </p:nvSpPr>
          <p:spPr>
            <a:xfrm flipH="1">
              <a:off x="10624358" y="6163065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59" name="Arrow: Right 158">
              <a:extLst>
                <a:ext uri="{FF2B5EF4-FFF2-40B4-BE49-F238E27FC236}">
                  <a16:creationId xmlns:a16="http://schemas.microsoft.com/office/drawing/2014/main" id="{EB358D93-F1F9-B705-63CA-DC36A3BF153D}"/>
                </a:ext>
              </a:extLst>
            </p:cNvPr>
            <p:cNvSpPr/>
            <p:nvPr/>
          </p:nvSpPr>
          <p:spPr>
            <a:xfrm flipH="1">
              <a:off x="8987208" y="6141509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60" name="Arrow: Right 159">
              <a:extLst>
                <a:ext uri="{FF2B5EF4-FFF2-40B4-BE49-F238E27FC236}">
                  <a16:creationId xmlns:a16="http://schemas.microsoft.com/office/drawing/2014/main" id="{6CCE103F-D816-877F-65D4-FFEF0C34B2B4}"/>
                </a:ext>
              </a:extLst>
            </p:cNvPr>
            <p:cNvSpPr/>
            <p:nvPr/>
          </p:nvSpPr>
          <p:spPr>
            <a:xfrm flipH="1">
              <a:off x="7314123" y="6155992"/>
              <a:ext cx="393414" cy="4846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A2A9806-A103-77B5-4C46-A7AF02E7C186}"/>
                </a:ext>
              </a:extLst>
            </p:cNvPr>
            <p:cNvSpPr/>
            <p:nvPr/>
          </p:nvSpPr>
          <p:spPr>
            <a:xfrm>
              <a:off x="11339178" y="515252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9707BA5-AB09-2288-D4ED-B608FC5EB6BC}"/>
                </a:ext>
              </a:extLst>
            </p:cNvPr>
            <p:cNvSpPr/>
            <p:nvPr/>
          </p:nvSpPr>
          <p:spPr>
            <a:xfrm>
              <a:off x="9883375" y="510852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2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8059379-47A7-0F7D-AEE8-CF9B0B11567A}"/>
                </a:ext>
              </a:extLst>
            </p:cNvPr>
            <p:cNvSpPr/>
            <p:nvPr/>
          </p:nvSpPr>
          <p:spPr>
            <a:xfrm>
              <a:off x="8382694" y="510146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3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D166AC53-35E7-EEA9-2ABB-DF548487E2D0}"/>
                </a:ext>
              </a:extLst>
            </p:cNvPr>
            <p:cNvSpPr/>
            <p:nvPr/>
          </p:nvSpPr>
          <p:spPr>
            <a:xfrm>
              <a:off x="6761723" y="499025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4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22453187-EC6E-B300-3B42-7740A9E74112}"/>
                </a:ext>
              </a:extLst>
            </p:cNvPr>
            <p:cNvSpPr/>
            <p:nvPr/>
          </p:nvSpPr>
          <p:spPr>
            <a:xfrm>
              <a:off x="5105417" y="495664"/>
              <a:ext cx="319177" cy="29173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5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8DF81F9-DB72-8DD7-F5AA-C140ABEC8881}"/>
                </a:ext>
              </a:extLst>
            </p:cNvPr>
            <p:cNvSpPr/>
            <p:nvPr/>
          </p:nvSpPr>
          <p:spPr>
            <a:xfrm>
              <a:off x="11344932" y="5843488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1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2780182-E5F6-C8AE-BC6B-F8F9CE8425CE}"/>
                </a:ext>
              </a:extLst>
            </p:cNvPr>
            <p:cNvSpPr/>
            <p:nvPr/>
          </p:nvSpPr>
          <p:spPr>
            <a:xfrm>
              <a:off x="9909823" y="5839088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2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ADFC9EC-CB4F-E37E-C1D1-EEE82D2A8BB1}"/>
                </a:ext>
              </a:extLst>
            </p:cNvPr>
            <p:cNvSpPr/>
            <p:nvPr/>
          </p:nvSpPr>
          <p:spPr>
            <a:xfrm>
              <a:off x="8253941" y="5838382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3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6D8E887-4EC8-1847-8DF3-708BFDD97401}"/>
                </a:ext>
              </a:extLst>
            </p:cNvPr>
            <p:cNvSpPr/>
            <p:nvPr/>
          </p:nvSpPr>
          <p:spPr>
            <a:xfrm>
              <a:off x="6570884" y="5827261"/>
              <a:ext cx="319177" cy="2917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4</a:t>
              </a:r>
            </a:p>
          </p:txBody>
        </p:sp>
        <p:cxnSp>
          <p:nvCxnSpPr>
            <p:cNvPr id="188" name="Connector: Elbow 187">
              <a:extLst>
                <a:ext uri="{FF2B5EF4-FFF2-40B4-BE49-F238E27FC236}">
                  <a16:creationId xmlns:a16="http://schemas.microsoft.com/office/drawing/2014/main" id="{C8E4DF6B-D390-C1AC-F1EC-12B80F88F7B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148649" y="1494011"/>
              <a:ext cx="560717" cy="458696"/>
            </a:xfrm>
            <a:prstGeom prst="bentConnector3">
              <a:avLst>
                <a:gd name="adj1" fmla="val -77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or: Elbow 190">
              <a:extLst>
                <a:ext uri="{FF2B5EF4-FFF2-40B4-BE49-F238E27FC236}">
                  <a16:creationId xmlns:a16="http://schemas.microsoft.com/office/drawing/2014/main" id="{CFC8F55E-31E9-81ED-70DF-DE20691B6BC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639278" y="4662652"/>
              <a:ext cx="1466968" cy="370938"/>
            </a:xfrm>
            <a:prstGeom prst="bentConnector3">
              <a:avLst>
                <a:gd name="adj1" fmla="val 1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57CC51AC-CEF7-80A9-1CFD-30B5E0B3DF78}"/>
              </a:ext>
            </a:extLst>
          </p:cNvPr>
          <p:cNvSpPr txBox="1"/>
          <p:nvPr/>
        </p:nvSpPr>
        <p:spPr>
          <a:xfrm>
            <a:off x="28307" y="480119"/>
            <a:ext cx="465503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Name : Mold Auto-Production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454B559-45BA-B0F0-1D85-A54C91467637}"/>
              </a:ext>
            </a:extLst>
          </p:cNvPr>
          <p:cNvSpPr txBox="1"/>
          <p:nvPr/>
        </p:nvSpPr>
        <p:spPr>
          <a:xfrm>
            <a:off x="191397" y="909728"/>
            <a:ext cx="3371622" cy="301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27432" bIns="27432" rtlCol="0">
            <a:spAutoFit/>
          </a:bodyPr>
          <a:lstStyle/>
          <a:p>
            <a:pPr lvl="0"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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2" panose="05020102010507070707" pitchFamily="18" charset="2"/>
              </a:rPr>
              <a:t>Detail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Automation Concept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51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3B0FF5EF3AF6946A087E536BAD07673" ma:contentTypeVersion="4" ma:contentTypeDescription="新しいドキュメントを作成します。" ma:contentTypeScope="" ma:versionID="51c78d8d1c08493e3d88f0c050e8e427">
  <xsd:schema xmlns:xsd="http://www.w3.org/2001/XMLSchema" xmlns:xs="http://www.w3.org/2001/XMLSchema" xmlns:p="http://schemas.microsoft.com/office/2006/metadata/properties" xmlns:ns3="607943ee-08bc-4a15-b715-e8b21407c526" targetNamespace="http://schemas.microsoft.com/office/2006/metadata/properties" ma:root="true" ma:fieldsID="7907db87fbdc402084db8ed6834d2c69" ns3:_="">
    <xsd:import namespace="607943ee-08bc-4a15-b715-e8b21407c52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7943ee-08bc-4a15-b715-e8b21407c52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B7E654-AE31-4707-9BC1-BC6832C0E4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7943ee-08bc-4a15-b715-e8b21407c5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2C7F8F-8216-4CCB-A4B4-60E517B8EE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5672DE-37DA-4385-BAB9-2F8633F1B123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607943ee-08bc-4a15-b715-e8b21407c52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5786</TotalTime>
  <Words>3754</Words>
  <Application>Microsoft Office PowerPoint</Application>
  <PresentationFormat>Widescreen</PresentationFormat>
  <Paragraphs>1697</Paragraphs>
  <Slides>29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Aptos</vt:lpstr>
      <vt:lpstr>Aptos Display</vt:lpstr>
      <vt:lpstr>Aptos Narrow</vt:lpstr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PHONGSAKON SANGSAHWAT</dc:creator>
  <cp:lastModifiedBy>MR.SIRIROJ SRIPATHANAPORN</cp:lastModifiedBy>
  <cp:revision>168</cp:revision>
  <cp:lastPrinted>2025-11-25T02:21:08Z</cp:lastPrinted>
  <dcterms:created xsi:type="dcterms:W3CDTF">2025-01-14T06:38:35Z</dcterms:created>
  <dcterms:modified xsi:type="dcterms:W3CDTF">2025-12-04T09:35:08Z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0x01010013B0FF5EF3AF6946A087E536BAD07673</vt:lpwstr>
  </property>
</Properties>
</file>